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399288"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088E"/>
    <a:srgbClr val="009999"/>
    <a:srgbClr val="6F27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0" autoAdjust="0"/>
    <p:restoredTop sz="94660"/>
  </p:normalViewPr>
  <p:slideViewPr>
    <p:cSldViewPr snapToGrid="0">
      <p:cViewPr>
        <p:scale>
          <a:sx n="30" d="100"/>
          <a:sy n="30" d="100"/>
        </p:scale>
        <p:origin x="48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2429947" y="7070110"/>
            <a:ext cx="27539395" cy="15040224"/>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4049911" y="22690339"/>
            <a:ext cx="24299466" cy="10430152"/>
          </a:xfrm>
          <a:prstGeom prst="rect">
            <a:avLst/>
          </a:prstGeom>
          <a:noFill/>
          <a:ln>
            <a:noFill/>
          </a:ln>
        </p:spPr>
        <p:txBody>
          <a:bodyPr spcFirstLastPara="1" wrap="square" lIns="91425" tIns="45700" rIns="91425" bIns="45700" anchor="t" anchorCtr="0">
            <a:noAutofit/>
          </a:bodyPr>
          <a:lstStyle>
            <a:lvl1pPr lvl="0" algn="ctr">
              <a:lnSpc>
                <a:spcPct val="90000"/>
              </a:lnSpc>
              <a:spcBef>
                <a:spcPts val="3543"/>
              </a:spcBef>
              <a:spcAft>
                <a:spcPts val="0"/>
              </a:spcAft>
              <a:buClr>
                <a:schemeClr val="dk1"/>
              </a:buClr>
              <a:buSzPts val="1800"/>
              <a:buNone/>
              <a:defRPr sz="8504"/>
            </a:lvl1pPr>
            <a:lvl2pPr lvl="1" algn="ctr">
              <a:lnSpc>
                <a:spcPct val="90000"/>
              </a:lnSpc>
              <a:spcBef>
                <a:spcPts val="1772"/>
              </a:spcBef>
              <a:spcAft>
                <a:spcPts val="0"/>
              </a:spcAft>
              <a:buClr>
                <a:schemeClr val="dk1"/>
              </a:buClr>
              <a:buSzPts val="1500"/>
              <a:buNone/>
              <a:defRPr sz="7086"/>
            </a:lvl2pPr>
            <a:lvl3pPr lvl="2" algn="ctr">
              <a:lnSpc>
                <a:spcPct val="90000"/>
              </a:lnSpc>
              <a:spcBef>
                <a:spcPts val="1772"/>
              </a:spcBef>
              <a:spcAft>
                <a:spcPts val="0"/>
              </a:spcAft>
              <a:buClr>
                <a:schemeClr val="dk1"/>
              </a:buClr>
              <a:buSzPts val="1350"/>
              <a:buNone/>
              <a:defRPr sz="6378"/>
            </a:lvl3pPr>
            <a:lvl4pPr lvl="3" algn="ctr">
              <a:lnSpc>
                <a:spcPct val="90000"/>
              </a:lnSpc>
              <a:spcBef>
                <a:spcPts val="1772"/>
              </a:spcBef>
              <a:spcAft>
                <a:spcPts val="0"/>
              </a:spcAft>
              <a:buClr>
                <a:schemeClr val="dk1"/>
              </a:buClr>
              <a:buSzPts val="1200"/>
              <a:buNone/>
              <a:defRPr sz="5669"/>
            </a:lvl4pPr>
            <a:lvl5pPr lvl="4" algn="ctr">
              <a:lnSpc>
                <a:spcPct val="90000"/>
              </a:lnSpc>
              <a:spcBef>
                <a:spcPts val="1772"/>
              </a:spcBef>
              <a:spcAft>
                <a:spcPts val="0"/>
              </a:spcAft>
              <a:buClr>
                <a:schemeClr val="dk1"/>
              </a:buClr>
              <a:buSzPts val="1200"/>
              <a:buNone/>
              <a:defRPr sz="5669"/>
            </a:lvl5pPr>
            <a:lvl6pPr lvl="5" algn="ctr">
              <a:lnSpc>
                <a:spcPct val="90000"/>
              </a:lnSpc>
              <a:spcBef>
                <a:spcPts val="1772"/>
              </a:spcBef>
              <a:spcAft>
                <a:spcPts val="0"/>
              </a:spcAft>
              <a:buClr>
                <a:schemeClr val="dk1"/>
              </a:buClr>
              <a:buSzPts val="1200"/>
              <a:buNone/>
              <a:defRPr sz="5669"/>
            </a:lvl6pPr>
            <a:lvl7pPr lvl="6" algn="ctr">
              <a:lnSpc>
                <a:spcPct val="90000"/>
              </a:lnSpc>
              <a:spcBef>
                <a:spcPts val="1772"/>
              </a:spcBef>
              <a:spcAft>
                <a:spcPts val="0"/>
              </a:spcAft>
              <a:buClr>
                <a:schemeClr val="dk1"/>
              </a:buClr>
              <a:buSzPts val="1200"/>
              <a:buNone/>
              <a:defRPr sz="5669"/>
            </a:lvl7pPr>
            <a:lvl8pPr lvl="7" algn="ctr">
              <a:lnSpc>
                <a:spcPct val="90000"/>
              </a:lnSpc>
              <a:spcBef>
                <a:spcPts val="1772"/>
              </a:spcBef>
              <a:spcAft>
                <a:spcPts val="0"/>
              </a:spcAft>
              <a:buClr>
                <a:schemeClr val="dk1"/>
              </a:buClr>
              <a:buSzPts val="1200"/>
              <a:buNone/>
              <a:defRPr sz="5669"/>
            </a:lvl8pPr>
            <a:lvl9pPr lvl="8" algn="ctr">
              <a:lnSpc>
                <a:spcPct val="90000"/>
              </a:lnSpc>
              <a:spcBef>
                <a:spcPts val="1772"/>
              </a:spcBef>
              <a:spcAft>
                <a:spcPts val="0"/>
              </a:spcAft>
              <a:buClr>
                <a:schemeClr val="dk1"/>
              </a:buClr>
              <a:buSzPts val="1200"/>
              <a:buNone/>
              <a:defRPr sz="5669"/>
            </a:lvl9pPr>
          </a:lstStyle>
          <a:p>
            <a:endParaRPr/>
          </a:p>
        </p:txBody>
      </p:sp>
      <p:sp>
        <p:nvSpPr>
          <p:cNvPr id="14" name="Google Shape;14;p2"/>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2227456" y="2300049"/>
            <a:ext cx="27944386" cy="835012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494440" y="11233182"/>
            <a:ext cx="27410408" cy="27944386"/>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8373521" y="17112263"/>
            <a:ext cx="36610542" cy="698609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801168" y="10328661"/>
            <a:ext cx="36610542" cy="20553300"/>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27456" y="2300049"/>
            <a:ext cx="27944386" cy="835012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2227456" y="11500171"/>
            <a:ext cx="27944386" cy="27410408"/>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10581" y="10770175"/>
            <a:ext cx="27944386" cy="17970261"/>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210581" y="28910442"/>
            <a:ext cx="27944386" cy="9450135"/>
          </a:xfrm>
          <a:prstGeom prst="rect">
            <a:avLst/>
          </a:prstGeom>
          <a:noFill/>
          <a:ln>
            <a:noFill/>
          </a:ln>
        </p:spPr>
        <p:txBody>
          <a:bodyPr spcFirstLastPara="1" wrap="square" lIns="91425" tIns="45700" rIns="91425" bIns="45700" anchor="t" anchorCtr="0">
            <a:noAutofit/>
          </a:bodyPr>
          <a:lstStyle>
            <a:lvl1pPr marL="2159950" lvl="0" indent="-1079975" algn="l">
              <a:lnSpc>
                <a:spcPct val="90000"/>
              </a:lnSpc>
              <a:spcBef>
                <a:spcPts val="3543"/>
              </a:spcBef>
              <a:spcAft>
                <a:spcPts val="0"/>
              </a:spcAft>
              <a:buClr>
                <a:schemeClr val="dk1"/>
              </a:buClr>
              <a:buSzPts val="1800"/>
              <a:buNone/>
              <a:defRPr sz="8504">
                <a:solidFill>
                  <a:schemeClr val="dk1"/>
                </a:solidFill>
              </a:defRPr>
            </a:lvl1pPr>
            <a:lvl2pPr marL="4319900" lvl="1" indent="-1079975" algn="l">
              <a:lnSpc>
                <a:spcPct val="90000"/>
              </a:lnSpc>
              <a:spcBef>
                <a:spcPts val="1772"/>
              </a:spcBef>
              <a:spcAft>
                <a:spcPts val="0"/>
              </a:spcAft>
              <a:buClr>
                <a:srgbClr val="888888"/>
              </a:buClr>
              <a:buSzPts val="1500"/>
              <a:buNone/>
              <a:defRPr sz="7086">
                <a:solidFill>
                  <a:srgbClr val="888888"/>
                </a:solidFill>
              </a:defRPr>
            </a:lvl2pPr>
            <a:lvl3pPr marL="6479850" lvl="2" indent="-1079975" algn="l">
              <a:lnSpc>
                <a:spcPct val="90000"/>
              </a:lnSpc>
              <a:spcBef>
                <a:spcPts val="1772"/>
              </a:spcBef>
              <a:spcAft>
                <a:spcPts val="0"/>
              </a:spcAft>
              <a:buClr>
                <a:srgbClr val="888888"/>
              </a:buClr>
              <a:buSzPts val="1350"/>
              <a:buNone/>
              <a:defRPr sz="6378">
                <a:solidFill>
                  <a:srgbClr val="888888"/>
                </a:solidFill>
              </a:defRPr>
            </a:lvl3pPr>
            <a:lvl4pPr marL="8639800" lvl="3" indent="-1079975" algn="l">
              <a:lnSpc>
                <a:spcPct val="90000"/>
              </a:lnSpc>
              <a:spcBef>
                <a:spcPts val="1772"/>
              </a:spcBef>
              <a:spcAft>
                <a:spcPts val="0"/>
              </a:spcAft>
              <a:buClr>
                <a:srgbClr val="888888"/>
              </a:buClr>
              <a:buSzPts val="1200"/>
              <a:buNone/>
              <a:defRPr sz="5669">
                <a:solidFill>
                  <a:srgbClr val="888888"/>
                </a:solidFill>
              </a:defRPr>
            </a:lvl4pPr>
            <a:lvl5pPr marL="10799750" lvl="4" indent="-1079975" algn="l">
              <a:lnSpc>
                <a:spcPct val="90000"/>
              </a:lnSpc>
              <a:spcBef>
                <a:spcPts val="1772"/>
              </a:spcBef>
              <a:spcAft>
                <a:spcPts val="0"/>
              </a:spcAft>
              <a:buClr>
                <a:srgbClr val="888888"/>
              </a:buClr>
              <a:buSzPts val="1200"/>
              <a:buNone/>
              <a:defRPr sz="5669">
                <a:solidFill>
                  <a:srgbClr val="888888"/>
                </a:solidFill>
              </a:defRPr>
            </a:lvl5pPr>
            <a:lvl6pPr marL="12959700" lvl="5" indent="-1079975" algn="l">
              <a:lnSpc>
                <a:spcPct val="90000"/>
              </a:lnSpc>
              <a:spcBef>
                <a:spcPts val="1772"/>
              </a:spcBef>
              <a:spcAft>
                <a:spcPts val="0"/>
              </a:spcAft>
              <a:buClr>
                <a:srgbClr val="888888"/>
              </a:buClr>
              <a:buSzPts val="1200"/>
              <a:buNone/>
              <a:defRPr sz="5669">
                <a:solidFill>
                  <a:srgbClr val="888888"/>
                </a:solidFill>
              </a:defRPr>
            </a:lvl6pPr>
            <a:lvl7pPr marL="15119650" lvl="6" indent="-1079975" algn="l">
              <a:lnSpc>
                <a:spcPct val="90000"/>
              </a:lnSpc>
              <a:spcBef>
                <a:spcPts val="1772"/>
              </a:spcBef>
              <a:spcAft>
                <a:spcPts val="0"/>
              </a:spcAft>
              <a:buClr>
                <a:srgbClr val="888888"/>
              </a:buClr>
              <a:buSzPts val="1200"/>
              <a:buNone/>
              <a:defRPr sz="5669">
                <a:solidFill>
                  <a:srgbClr val="888888"/>
                </a:solidFill>
              </a:defRPr>
            </a:lvl7pPr>
            <a:lvl8pPr marL="17279600" lvl="7" indent="-1079975" algn="l">
              <a:lnSpc>
                <a:spcPct val="90000"/>
              </a:lnSpc>
              <a:spcBef>
                <a:spcPts val="1772"/>
              </a:spcBef>
              <a:spcAft>
                <a:spcPts val="0"/>
              </a:spcAft>
              <a:buClr>
                <a:srgbClr val="888888"/>
              </a:buClr>
              <a:buSzPts val="1200"/>
              <a:buNone/>
              <a:defRPr sz="5669">
                <a:solidFill>
                  <a:srgbClr val="888888"/>
                </a:solidFill>
              </a:defRPr>
            </a:lvl8pPr>
            <a:lvl9pPr marL="19439550" lvl="8" indent="-1079975" algn="l">
              <a:lnSpc>
                <a:spcPct val="90000"/>
              </a:lnSpc>
              <a:spcBef>
                <a:spcPts val="1772"/>
              </a:spcBef>
              <a:spcAft>
                <a:spcPts val="0"/>
              </a:spcAft>
              <a:buClr>
                <a:srgbClr val="888888"/>
              </a:buClr>
              <a:buSzPts val="1200"/>
              <a:buNone/>
              <a:defRPr sz="5669">
                <a:solidFill>
                  <a:srgbClr val="888888"/>
                </a:solidFill>
              </a:defRPr>
            </a:lvl9pPr>
          </a:lstStyle>
          <a:p>
            <a:endParaRPr/>
          </a:p>
        </p:txBody>
      </p:sp>
      <p:sp>
        <p:nvSpPr>
          <p:cNvPr id="26" name="Google Shape;26;p4"/>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2227456" y="2300049"/>
            <a:ext cx="27944386" cy="835012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2227454" y="11500171"/>
            <a:ext cx="13769697" cy="27410408"/>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16402142" y="11500171"/>
            <a:ext cx="13769697" cy="27410408"/>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2231675" y="2300049"/>
            <a:ext cx="27944386" cy="835012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2231675" y="10590163"/>
            <a:ext cx="13706415" cy="5190072"/>
          </a:xfrm>
          <a:prstGeom prst="rect">
            <a:avLst/>
          </a:prstGeom>
          <a:noFill/>
          <a:ln>
            <a:noFill/>
          </a:ln>
        </p:spPr>
        <p:txBody>
          <a:bodyPr spcFirstLastPara="1" wrap="square" lIns="91425" tIns="45700" rIns="91425" bIns="45700" anchor="b" anchorCtr="0">
            <a:noAutofit/>
          </a:bodyPr>
          <a:lstStyle>
            <a:lvl1pPr marL="2159950" lvl="0" indent="-1079975" algn="l">
              <a:lnSpc>
                <a:spcPct val="90000"/>
              </a:lnSpc>
              <a:spcBef>
                <a:spcPts val="3543"/>
              </a:spcBef>
              <a:spcAft>
                <a:spcPts val="0"/>
              </a:spcAft>
              <a:buClr>
                <a:schemeClr val="dk1"/>
              </a:buClr>
              <a:buSzPts val="1800"/>
              <a:buNone/>
              <a:defRPr sz="8504" b="1"/>
            </a:lvl1pPr>
            <a:lvl2pPr marL="4319900" lvl="1" indent="-1079975" algn="l">
              <a:lnSpc>
                <a:spcPct val="90000"/>
              </a:lnSpc>
              <a:spcBef>
                <a:spcPts val="1772"/>
              </a:spcBef>
              <a:spcAft>
                <a:spcPts val="0"/>
              </a:spcAft>
              <a:buClr>
                <a:schemeClr val="dk1"/>
              </a:buClr>
              <a:buSzPts val="1500"/>
              <a:buNone/>
              <a:defRPr sz="7086" b="1"/>
            </a:lvl2pPr>
            <a:lvl3pPr marL="6479850" lvl="2" indent="-1079975" algn="l">
              <a:lnSpc>
                <a:spcPct val="90000"/>
              </a:lnSpc>
              <a:spcBef>
                <a:spcPts val="1772"/>
              </a:spcBef>
              <a:spcAft>
                <a:spcPts val="0"/>
              </a:spcAft>
              <a:buClr>
                <a:schemeClr val="dk1"/>
              </a:buClr>
              <a:buSzPts val="1350"/>
              <a:buNone/>
              <a:defRPr sz="6378" b="1"/>
            </a:lvl3pPr>
            <a:lvl4pPr marL="8639800" lvl="3" indent="-1079975" algn="l">
              <a:lnSpc>
                <a:spcPct val="90000"/>
              </a:lnSpc>
              <a:spcBef>
                <a:spcPts val="1772"/>
              </a:spcBef>
              <a:spcAft>
                <a:spcPts val="0"/>
              </a:spcAft>
              <a:buClr>
                <a:schemeClr val="dk1"/>
              </a:buClr>
              <a:buSzPts val="1200"/>
              <a:buNone/>
              <a:defRPr sz="5669" b="1"/>
            </a:lvl4pPr>
            <a:lvl5pPr marL="10799750" lvl="4" indent="-1079975" algn="l">
              <a:lnSpc>
                <a:spcPct val="90000"/>
              </a:lnSpc>
              <a:spcBef>
                <a:spcPts val="1772"/>
              </a:spcBef>
              <a:spcAft>
                <a:spcPts val="0"/>
              </a:spcAft>
              <a:buClr>
                <a:schemeClr val="dk1"/>
              </a:buClr>
              <a:buSzPts val="1200"/>
              <a:buNone/>
              <a:defRPr sz="5669" b="1"/>
            </a:lvl5pPr>
            <a:lvl6pPr marL="12959700" lvl="5" indent="-1079975" algn="l">
              <a:lnSpc>
                <a:spcPct val="90000"/>
              </a:lnSpc>
              <a:spcBef>
                <a:spcPts val="1772"/>
              </a:spcBef>
              <a:spcAft>
                <a:spcPts val="0"/>
              </a:spcAft>
              <a:buClr>
                <a:schemeClr val="dk1"/>
              </a:buClr>
              <a:buSzPts val="1200"/>
              <a:buNone/>
              <a:defRPr sz="5669" b="1"/>
            </a:lvl6pPr>
            <a:lvl7pPr marL="15119650" lvl="6" indent="-1079975" algn="l">
              <a:lnSpc>
                <a:spcPct val="90000"/>
              </a:lnSpc>
              <a:spcBef>
                <a:spcPts val="1772"/>
              </a:spcBef>
              <a:spcAft>
                <a:spcPts val="0"/>
              </a:spcAft>
              <a:buClr>
                <a:schemeClr val="dk1"/>
              </a:buClr>
              <a:buSzPts val="1200"/>
              <a:buNone/>
              <a:defRPr sz="5669" b="1"/>
            </a:lvl7pPr>
            <a:lvl8pPr marL="17279600" lvl="7" indent="-1079975" algn="l">
              <a:lnSpc>
                <a:spcPct val="90000"/>
              </a:lnSpc>
              <a:spcBef>
                <a:spcPts val="1772"/>
              </a:spcBef>
              <a:spcAft>
                <a:spcPts val="0"/>
              </a:spcAft>
              <a:buClr>
                <a:schemeClr val="dk1"/>
              </a:buClr>
              <a:buSzPts val="1200"/>
              <a:buNone/>
              <a:defRPr sz="5669" b="1"/>
            </a:lvl8pPr>
            <a:lvl9pPr marL="19439550" lvl="8" indent="-1079975" algn="l">
              <a:lnSpc>
                <a:spcPct val="90000"/>
              </a:lnSpc>
              <a:spcBef>
                <a:spcPts val="1772"/>
              </a:spcBef>
              <a:spcAft>
                <a:spcPts val="0"/>
              </a:spcAft>
              <a:buClr>
                <a:schemeClr val="dk1"/>
              </a:buClr>
              <a:buSzPts val="1200"/>
              <a:buNone/>
              <a:defRPr sz="5669" b="1"/>
            </a:lvl9pPr>
          </a:lstStyle>
          <a:p>
            <a:endParaRPr/>
          </a:p>
        </p:txBody>
      </p:sp>
      <p:sp>
        <p:nvSpPr>
          <p:cNvPr id="39" name="Google Shape;39;p6"/>
          <p:cNvSpPr txBox="1">
            <a:spLocks noGrp="1"/>
          </p:cNvSpPr>
          <p:nvPr>
            <p:ph type="body" idx="2"/>
          </p:nvPr>
        </p:nvSpPr>
        <p:spPr>
          <a:xfrm>
            <a:off x="2231675" y="15780233"/>
            <a:ext cx="13706415" cy="23210346"/>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16402144" y="10590163"/>
            <a:ext cx="13773916" cy="5190072"/>
          </a:xfrm>
          <a:prstGeom prst="rect">
            <a:avLst/>
          </a:prstGeom>
          <a:noFill/>
          <a:ln>
            <a:noFill/>
          </a:ln>
        </p:spPr>
        <p:txBody>
          <a:bodyPr spcFirstLastPara="1" wrap="square" lIns="91425" tIns="45700" rIns="91425" bIns="45700" anchor="b" anchorCtr="0">
            <a:noAutofit/>
          </a:bodyPr>
          <a:lstStyle>
            <a:lvl1pPr marL="2159950" lvl="0" indent="-1079975" algn="l">
              <a:lnSpc>
                <a:spcPct val="90000"/>
              </a:lnSpc>
              <a:spcBef>
                <a:spcPts val="3543"/>
              </a:spcBef>
              <a:spcAft>
                <a:spcPts val="0"/>
              </a:spcAft>
              <a:buClr>
                <a:schemeClr val="dk1"/>
              </a:buClr>
              <a:buSzPts val="1800"/>
              <a:buNone/>
              <a:defRPr sz="8504" b="1"/>
            </a:lvl1pPr>
            <a:lvl2pPr marL="4319900" lvl="1" indent="-1079975" algn="l">
              <a:lnSpc>
                <a:spcPct val="90000"/>
              </a:lnSpc>
              <a:spcBef>
                <a:spcPts val="1772"/>
              </a:spcBef>
              <a:spcAft>
                <a:spcPts val="0"/>
              </a:spcAft>
              <a:buClr>
                <a:schemeClr val="dk1"/>
              </a:buClr>
              <a:buSzPts val="1500"/>
              <a:buNone/>
              <a:defRPr sz="7086" b="1"/>
            </a:lvl2pPr>
            <a:lvl3pPr marL="6479850" lvl="2" indent="-1079975" algn="l">
              <a:lnSpc>
                <a:spcPct val="90000"/>
              </a:lnSpc>
              <a:spcBef>
                <a:spcPts val="1772"/>
              </a:spcBef>
              <a:spcAft>
                <a:spcPts val="0"/>
              </a:spcAft>
              <a:buClr>
                <a:schemeClr val="dk1"/>
              </a:buClr>
              <a:buSzPts val="1350"/>
              <a:buNone/>
              <a:defRPr sz="6378" b="1"/>
            </a:lvl3pPr>
            <a:lvl4pPr marL="8639800" lvl="3" indent="-1079975" algn="l">
              <a:lnSpc>
                <a:spcPct val="90000"/>
              </a:lnSpc>
              <a:spcBef>
                <a:spcPts val="1772"/>
              </a:spcBef>
              <a:spcAft>
                <a:spcPts val="0"/>
              </a:spcAft>
              <a:buClr>
                <a:schemeClr val="dk1"/>
              </a:buClr>
              <a:buSzPts val="1200"/>
              <a:buNone/>
              <a:defRPr sz="5669" b="1"/>
            </a:lvl4pPr>
            <a:lvl5pPr marL="10799750" lvl="4" indent="-1079975" algn="l">
              <a:lnSpc>
                <a:spcPct val="90000"/>
              </a:lnSpc>
              <a:spcBef>
                <a:spcPts val="1772"/>
              </a:spcBef>
              <a:spcAft>
                <a:spcPts val="0"/>
              </a:spcAft>
              <a:buClr>
                <a:schemeClr val="dk1"/>
              </a:buClr>
              <a:buSzPts val="1200"/>
              <a:buNone/>
              <a:defRPr sz="5669" b="1"/>
            </a:lvl5pPr>
            <a:lvl6pPr marL="12959700" lvl="5" indent="-1079975" algn="l">
              <a:lnSpc>
                <a:spcPct val="90000"/>
              </a:lnSpc>
              <a:spcBef>
                <a:spcPts val="1772"/>
              </a:spcBef>
              <a:spcAft>
                <a:spcPts val="0"/>
              </a:spcAft>
              <a:buClr>
                <a:schemeClr val="dk1"/>
              </a:buClr>
              <a:buSzPts val="1200"/>
              <a:buNone/>
              <a:defRPr sz="5669" b="1"/>
            </a:lvl6pPr>
            <a:lvl7pPr marL="15119650" lvl="6" indent="-1079975" algn="l">
              <a:lnSpc>
                <a:spcPct val="90000"/>
              </a:lnSpc>
              <a:spcBef>
                <a:spcPts val="1772"/>
              </a:spcBef>
              <a:spcAft>
                <a:spcPts val="0"/>
              </a:spcAft>
              <a:buClr>
                <a:schemeClr val="dk1"/>
              </a:buClr>
              <a:buSzPts val="1200"/>
              <a:buNone/>
              <a:defRPr sz="5669" b="1"/>
            </a:lvl7pPr>
            <a:lvl8pPr marL="17279600" lvl="7" indent="-1079975" algn="l">
              <a:lnSpc>
                <a:spcPct val="90000"/>
              </a:lnSpc>
              <a:spcBef>
                <a:spcPts val="1772"/>
              </a:spcBef>
              <a:spcAft>
                <a:spcPts val="0"/>
              </a:spcAft>
              <a:buClr>
                <a:schemeClr val="dk1"/>
              </a:buClr>
              <a:buSzPts val="1200"/>
              <a:buNone/>
              <a:defRPr sz="5669" b="1"/>
            </a:lvl8pPr>
            <a:lvl9pPr marL="19439550" lvl="8" indent="-1079975" algn="l">
              <a:lnSpc>
                <a:spcPct val="90000"/>
              </a:lnSpc>
              <a:spcBef>
                <a:spcPts val="1772"/>
              </a:spcBef>
              <a:spcAft>
                <a:spcPts val="0"/>
              </a:spcAft>
              <a:buClr>
                <a:schemeClr val="dk1"/>
              </a:buClr>
              <a:buSzPts val="1200"/>
              <a:buNone/>
              <a:defRPr sz="5669" b="1"/>
            </a:lvl9pPr>
          </a:lstStyle>
          <a:p>
            <a:endParaRPr/>
          </a:p>
        </p:txBody>
      </p:sp>
      <p:sp>
        <p:nvSpPr>
          <p:cNvPr id="41" name="Google Shape;41;p6"/>
          <p:cNvSpPr txBox="1">
            <a:spLocks noGrp="1"/>
          </p:cNvSpPr>
          <p:nvPr>
            <p:ph type="body" idx="4"/>
          </p:nvPr>
        </p:nvSpPr>
        <p:spPr>
          <a:xfrm>
            <a:off x="16402144" y="15780233"/>
            <a:ext cx="13773916" cy="23210346"/>
          </a:xfrm>
          <a:prstGeom prst="rect">
            <a:avLst/>
          </a:prstGeom>
          <a:noFill/>
          <a:ln>
            <a:noFill/>
          </a:ln>
        </p:spPr>
        <p:txBody>
          <a:bodyPr spcFirstLastPara="1" wrap="square" lIns="91425" tIns="45700" rIns="91425" bIns="45700" anchor="t" anchorCtr="0">
            <a:noAutofit/>
          </a:bodyPr>
          <a:lstStyle>
            <a:lvl1pPr marL="2159950" lvl="0" indent="-1619962" algn="l">
              <a:lnSpc>
                <a:spcPct val="90000"/>
              </a:lnSpc>
              <a:spcBef>
                <a:spcPts val="3543"/>
              </a:spcBef>
              <a:spcAft>
                <a:spcPts val="0"/>
              </a:spcAft>
              <a:buClr>
                <a:schemeClr val="dk1"/>
              </a:buClr>
              <a:buSzPts val="1800"/>
              <a:buChar char="•"/>
              <a:defRPr/>
            </a:lvl1pPr>
            <a:lvl2pPr marL="4319900" lvl="1" indent="-1619962" algn="l">
              <a:lnSpc>
                <a:spcPct val="90000"/>
              </a:lnSpc>
              <a:spcBef>
                <a:spcPts val="1772"/>
              </a:spcBef>
              <a:spcAft>
                <a:spcPts val="0"/>
              </a:spcAft>
              <a:buClr>
                <a:schemeClr val="dk1"/>
              </a:buClr>
              <a:buSzPts val="1800"/>
              <a:buChar char="•"/>
              <a:defRPr/>
            </a:lvl2pPr>
            <a:lvl3pPr marL="6479850" lvl="2" indent="-1619962" algn="l">
              <a:lnSpc>
                <a:spcPct val="90000"/>
              </a:lnSpc>
              <a:spcBef>
                <a:spcPts val="1772"/>
              </a:spcBef>
              <a:spcAft>
                <a:spcPts val="0"/>
              </a:spcAft>
              <a:buClr>
                <a:schemeClr val="dk1"/>
              </a:buClr>
              <a:buSzPts val="1800"/>
              <a:buChar char="•"/>
              <a:defRPr/>
            </a:lvl3pPr>
            <a:lvl4pPr marL="8639800" lvl="3" indent="-1619962" algn="l">
              <a:lnSpc>
                <a:spcPct val="90000"/>
              </a:lnSpc>
              <a:spcBef>
                <a:spcPts val="1772"/>
              </a:spcBef>
              <a:spcAft>
                <a:spcPts val="0"/>
              </a:spcAft>
              <a:buClr>
                <a:schemeClr val="dk1"/>
              </a:buClr>
              <a:buSzPts val="1800"/>
              <a:buChar char="•"/>
              <a:defRPr/>
            </a:lvl4pPr>
            <a:lvl5pPr marL="10799750" lvl="4" indent="-1619962" algn="l">
              <a:lnSpc>
                <a:spcPct val="90000"/>
              </a:lnSpc>
              <a:spcBef>
                <a:spcPts val="1772"/>
              </a:spcBef>
              <a:spcAft>
                <a:spcPts val="0"/>
              </a:spcAft>
              <a:buClr>
                <a:schemeClr val="dk1"/>
              </a:buClr>
              <a:buSzPts val="1800"/>
              <a:buChar char="•"/>
              <a:defRPr/>
            </a:lvl5pPr>
            <a:lvl6pPr marL="12959700" lvl="5" indent="-1619962" algn="l">
              <a:lnSpc>
                <a:spcPct val="90000"/>
              </a:lnSpc>
              <a:spcBef>
                <a:spcPts val="1772"/>
              </a:spcBef>
              <a:spcAft>
                <a:spcPts val="0"/>
              </a:spcAft>
              <a:buClr>
                <a:schemeClr val="dk1"/>
              </a:buClr>
              <a:buSzPts val="1800"/>
              <a:buChar char="•"/>
              <a:defRPr/>
            </a:lvl6pPr>
            <a:lvl7pPr marL="15119650" lvl="6" indent="-1619962" algn="l">
              <a:lnSpc>
                <a:spcPct val="90000"/>
              </a:lnSpc>
              <a:spcBef>
                <a:spcPts val="1772"/>
              </a:spcBef>
              <a:spcAft>
                <a:spcPts val="0"/>
              </a:spcAft>
              <a:buClr>
                <a:schemeClr val="dk1"/>
              </a:buClr>
              <a:buSzPts val="1800"/>
              <a:buChar char="•"/>
              <a:defRPr/>
            </a:lvl7pPr>
            <a:lvl8pPr marL="17279600" lvl="7" indent="-1619962" algn="l">
              <a:lnSpc>
                <a:spcPct val="90000"/>
              </a:lnSpc>
              <a:spcBef>
                <a:spcPts val="1772"/>
              </a:spcBef>
              <a:spcAft>
                <a:spcPts val="0"/>
              </a:spcAft>
              <a:buClr>
                <a:schemeClr val="dk1"/>
              </a:buClr>
              <a:buSzPts val="1800"/>
              <a:buChar char="•"/>
              <a:defRPr/>
            </a:lvl8pPr>
            <a:lvl9pPr marL="19439550" lvl="8" indent="-1619962" algn="l">
              <a:lnSpc>
                <a:spcPct val="90000"/>
              </a:lnSpc>
              <a:spcBef>
                <a:spcPts val="1772"/>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2227456" y="2300049"/>
            <a:ext cx="27944386" cy="835012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231672" y="2880042"/>
            <a:ext cx="10449616" cy="10080149"/>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13773919" y="6220105"/>
            <a:ext cx="16402142" cy="30700455"/>
          </a:xfrm>
          <a:prstGeom prst="rect">
            <a:avLst/>
          </a:prstGeom>
          <a:noFill/>
          <a:ln>
            <a:noFill/>
          </a:ln>
        </p:spPr>
        <p:txBody>
          <a:bodyPr spcFirstLastPara="1" wrap="square" lIns="91425" tIns="45700" rIns="91425" bIns="45700" anchor="t" anchorCtr="0">
            <a:noAutofit/>
          </a:bodyPr>
          <a:lstStyle>
            <a:lvl1pPr marL="2159950" lvl="0" indent="-1799958" algn="l">
              <a:lnSpc>
                <a:spcPct val="90000"/>
              </a:lnSpc>
              <a:spcBef>
                <a:spcPts val="3543"/>
              </a:spcBef>
              <a:spcAft>
                <a:spcPts val="0"/>
              </a:spcAft>
              <a:buClr>
                <a:schemeClr val="dk1"/>
              </a:buClr>
              <a:buSzPts val="2400"/>
              <a:buChar char="•"/>
              <a:defRPr sz="11338"/>
            </a:lvl1pPr>
            <a:lvl2pPr marL="4319900" lvl="1" indent="-1709960" algn="l">
              <a:lnSpc>
                <a:spcPct val="90000"/>
              </a:lnSpc>
              <a:spcBef>
                <a:spcPts val="1772"/>
              </a:spcBef>
              <a:spcAft>
                <a:spcPts val="0"/>
              </a:spcAft>
              <a:buClr>
                <a:schemeClr val="dk1"/>
              </a:buClr>
              <a:buSzPts val="2100"/>
              <a:buChar char="•"/>
              <a:defRPr sz="9921"/>
            </a:lvl2pPr>
            <a:lvl3pPr marL="6479850" lvl="2" indent="-1619962" algn="l">
              <a:lnSpc>
                <a:spcPct val="90000"/>
              </a:lnSpc>
              <a:spcBef>
                <a:spcPts val="1772"/>
              </a:spcBef>
              <a:spcAft>
                <a:spcPts val="0"/>
              </a:spcAft>
              <a:buClr>
                <a:schemeClr val="dk1"/>
              </a:buClr>
              <a:buSzPts val="1800"/>
              <a:buChar char="•"/>
              <a:defRPr sz="8504"/>
            </a:lvl3pPr>
            <a:lvl4pPr marL="8639800" lvl="3" indent="-1529965" algn="l">
              <a:lnSpc>
                <a:spcPct val="90000"/>
              </a:lnSpc>
              <a:spcBef>
                <a:spcPts val="1772"/>
              </a:spcBef>
              <a:spcAft>
                <a:spcPts val="0"/>
              </a:spcAft>
              <a:buClr>
                <a:schemeClr val="dk1"/>
              </a:buClr>
              <a:buSzPts val="1500"/>
              <a:buChar char="•"/>
              <a:defRPr sz="7086"/>
            </a:lvl4pPr>
            <a:lvl5pPr marL="10799750" lvl="4" indent="-1529965" algn="l">
              <a:lnSpc>
                <a:spcPct val="90000"/>
              </a:lnSpc>
              <a:spcBef>
                <a:spcPts val="1772"/>
              </a:spcBef>
              <a:spcAft>
                <a:spcPts val="0"/>
              </a:spcAft>
              <a:buClr>
                <a:schemeClr val="dk1"/>
              </a:buClr>
              <a:buSzPts val="1500"/>
              <a:buChar char="•"/>
              <a:defRPr sz="7086"/>
            </a:lvl5pPr>
            <a:lvl6pPr marL="12959700" lvl="5" indent="-1529965" algn="l">
              <a:lnSpc>
                <a:spcPct val="90000"/>
              </a:lnSpc>
              <a:spcBef>
                <a:spcPts val="1772"/>
              </a:spcBef>
              <a:spcAft>
                <a:spcPts val="0"/>
              </a:spcAft>
              <a:buClr>
                <a:schemeClr val="dk1"/>
              </a:buClr>
              <a:buSzPts val="1500"/>
              <a:buChar char="•"/>
              <a:defRPr sz="7086"/>
            </a:lvl6pPr>
            <a:lvl7pPr marL="15119650" lvl="6" indent="-1529965" algn="l">
              <a:lnSpc>
                <a:spcPct val="90000"/>
              </a:lnSpc>
              <a:spcBef>
                <a:spcPts val="1772"/>
              </a:spcBef>
              <a:spcAft>
                <a:spcPts val="0"/>
              </a:spcAft>
              <a:buClr>
                <a:schemeClr val="dk1"/>
              </a:buClr>
              <a:buSzPts val="1500"/>
              <a:buChar char="•"/>
              <a:defRPr sz="7086"/>
            </a:lvl7pPr>
            <a:lvl8pPr marL="17279600" lvl="7" indent="-1529965" algn="l">
              <a:lnSpc>
                <a:spcPct val="90000"/>
              </a:lnSpc>
              <a:spcBef>
                <a:spcPts val="1772"/>
              </a:spcBef>
              <a:spcAft>
                <a:spcPts val="0"/>
              </a:spcAft>
              <a:buClr>
                <a:schemeClr val="dk1"/>
              </a:buClr>
              <a:buSzPts val="1500"/>
              <a:buChar char="•"/>
              <a:defRPr sz="7086"/>
            </a:lvl8pPr>
            <a:lvl9pPr marL="19439550" lvl="8" indent="-1529965" algn="l">
              <a:lnSpc>
                <a:spcPct val="90000"/>
              </a:lnSpc>
              <a:spcBef>
                <a:spcPts val="1772"/>
              </a:spcBef>
              <a:spcAft>
                <a:spcPts val="0"/>
              </a:spcAft>
              <a:buClr>
                <a:schemeClr val="dk1"/>
              </a:buClr>
              <a:buSzPts val="1500"/>
              <a:buChar char="•"/>
              <a:defRPr sz="7086"/>
            </a:lvl9pPr>
          </a:lstStyle>
          <a:p>
            <a:endParaRPr/>
          </a:p>
        </p:txBody>
      </p:sp>
      <p:sp>
        <p:nvSpPr>
          <p:cNvPr id="57" name="Google Shape;57;p9"/>
          <p:cNvSpPr txBox="1">
            <a:spLocks noGrp="1"/>
          </p:cNvSpPr>
          <p:nvPr>
            <p:ph type="body" idx="2"/>
          </p:nvPr>
        </p:nvSpPr>
        <p:spPr>
          <a:xfrm>
            <a:off x="2231672" y="12960194"/>
            <a:ext cx="10449616" cy="24010356"/>
          </a:xfrm>
          <a:prstGeom prst="rect">
            <a:avLst/>
          </a:prstGeom>
          <a:noFill/>
          <a:ln>
            <a:noFill/>
          </a:ln>
        </p:spPr>
        <p:txBody>
          <a:bodyPr spcFirstLastPara="1" wrap="square" lIns="91425" tIns="45700" rIns="91425" bIns="45700" anchor="t" anchorCtr="0">
            <a:noAutofit/>
          </a:bodyPr>
          <a:lstStyle>
            <a:lvl1pPr marL="2159950" lvl="0" indent="-1079975" algn="l">
              <a:lnSpc>
                <a:spcPct val="90000"/>
              </a:lnSpc>
              <a:spcBef>
                <a:spcPts val="3543"/>
              </a:spcBef>
              <a:spcAft>
                <a:spcPts val="0"/>
              </a:spcAft>
              <a:buClr>
                <a:schemeClr val="dk1"/>
              </a:buClr>
              <a:buSzPts val="1200"/>
              <a:buNone/>
              <a:defRPr sz="5669"/>
            </a:lvl1pPr>
            <a:lvl2pPr marL="4319900" lvl="1" indent="-1079975" algn="l">
              <a:lnSpc>
                <a:spcPct val="90000"/>
              </a:lnSpc>
              <a:spcBef>
                <a:spcPts val="1772"/>
              </a:spcBef>
              <a:spcAft>
                <a:spcPts val="0"/>
              </a:spcAft>
              <a:buClr>
                <a:schemeClr val="dk1"/>
              </a:buClr>
              <a:buSzPts val="1050"/>
              <a:buNone/>
              <a:defRPr sz="4961"/>
            </a:lvl2pPr>
            <a:lvl3pPr marL="6479850" lvl="2" indent="-1079975" algn="l">
              <a:lnSpc>
                <a:spcPct val="90000"/>
              </a:lnSpc>
              <a:spcBef>
                <a:spcPts val="1772"/>
              </a:spcBef>
              <a:spcAft>
                <a:spcPts val="0"/>
              </a:spcAft>
              <a:buClr>
                <a:schemeClr val="dk1"/>
              </a:buClr>
              <a:buSzPts val="900"/>
              <a:buNone/>
              <a:defRPr sz="4252"/>
            </a:lvl3pPr>
            <a:lvl4pPr marL="8639800" lvl="3" indent="-1079975" algn="l">
              <a:lnSpc>
                <a:spcPct val="90000"/>
              </a:lnSpc>
              <a:spcBef>
                <a:spcPts val="1772"/>
              </a:spcBef>
              <a:spcAft>
                <a:spcPts val="0"/>
              </a:spcAft>
              <a:buClr>
                <a:schemeClr val="dk1"/>
              </a:buClr>
              <a:buSzPts val="750"/>
              <a:buNone/>
              <a:defRPr sz="3543"/>
            </a:lvl4pPr>
            <a:lvl5pPr marL="10799750" lvl="4" indent="-1079975" algn="l">
              <a:lnSpc>
                <a:spcPct val="90000"/>
              </a:lnSpc>
              <a:spcBef>
                <a:spcPts val="1772"/>
              </a:spcBef>
              <a:spcAft>
                <a:spcPts val="0"/>
              </a:spcAft>
              <a:buClr>
                <a:schemeClr val="dk1"/>
              </a:buClr>
              <a:buSzPts val="750"/>
              <a:buNone/>
              <a:defRPr sz="3543"/>
            </a:lvl5pPr>
            <a:lvl6pPr marL="12959700" lvl="5" indent="-1079975" algn="l">
              <a:lnSpc>
                <a:spcPct val="90000"/>
              </a:lnSpc>
              <a:spcBef>
                <a:spcPts val="1772"/>
              </a:spcBef>
              <a:spcAft>
                <a:spcPts val="0"/>
              </a:spcAft>
              <a:buClr>
                <a:schemeClr val="dk1"/>
              </a:buClr>
              <a:buSzPts val="750"/>
              <a:buNone/>
              <a:defRPr sz="3543"/>
            </a:lvl6pPr>
            <a:lvl7pPr marL="15119650" lvl="6" indent="-1079975" algn="l">
              <a:lnSpc>
                <a:spcPct val="90000"/>
              </a:lnSpc>
              <a:spcBef>
                <a:spcPts val="1772"/>
              </a:spcBef>
              <a:spcAft>
                <a:spcPts val="0"/>
              </a:spcAft>
              <a:buClr>
                <a:schemeClr val="dk1"/>
              </a:buClr>
              <a:buSzPts val="750"/>
              <a:buNone/>
              <a:defRPr sz="3543"/>
            </a:lvl7pPr>
            <a:lvl8pPr marL="17279600" lvl="7" indent="-1079975" algn="l">
              <a:lnSpc>
                <a:spcPct val="90000"/>
              </a:lnSpc>
              <a:spcBef>
                <a:spcPts val="1772"/>
              </a:spcBef>
              <a:spcAft>
                <a:spcPts val="0"/>
              </a:spcAft>
              <a:buClr>
                <a:schemeClr val="dk1"/>
              </a:buClr>
              <a:buSzPts val="750"/>
              <a:buNone/>
              <a:defRPr sz="3543"/>
            </a:lvl8pPr>
            <a:lvl9pPr marL="19439550" lvl="8" indent="-1079975" algn="l">
              <a:lnSpc>
                <a:spcPct val="90000"/>
              </a:lnSpc>
              <a:spcBef>
                <a:spcPts val="1772"/>
              </a:spcBef>
              <a:spcAft>
                <a:spcPts val="0"/>
              </a:spcAft>
              <a:buClr>
                <a:schemeClr val="dk1"/>
              </a:buClr>
              <a:buSzPts val="750"/>
              <a:buNone/>
              <a:defRPr sz="3543"/>
            </a:lvl9pPr>
          </a:lstStyle>
          <a:p>
            <a:endParaRPr/>
          </a:p>
        </p:txBody>
      </p:sp>
      <p:sp>
        <p:nvSpPr>
          <p:cNvPr id="58" name="Google Shape;58;p9"/>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2231672" y="2880042"/>
            <a:ext cx="10449616" cy="10080149"/>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3773919" y="6220105"/>
            <a:ext cx="16402142" cy="3070045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3543"/>
              </a:spcBef>
              <a:spcAft>
                <a:spcPts val="0"/>
              </a:spcAft>
              <a:buClr>
                <a:schemeClr val="dk1"/>
              </a:buClr>
              <a:buSzPts val="2400"/>
              <a:buFont typeface="Arial"/>
              <a:buNone/>
              <a:defRPr sz="11338" b="0" i="0" u="none" strike="noStrike" cap="none">
                <a:solidFill>
                  <a:schemeClr val="dk1"/>
                </a:solidFill>
                <a:latin typeface="Calibri"/>
                <a:ea typeface="Calibri"/>
                <a:cs typeface="Calibri"/>
                <a:sym typeface="Calibri"/>
              </a:defRPr>
            </a:lvl1pPr>
            <a:lvl2pPr marR="0" lvl="1" algn="l" rtl="0">
              <a:lnSpc>
                <a:spcPct val="90000"/>
              </a:lnSpc>
              <a:spcBef>
                <a:spcPts val="1772"/>
              </a:spcBef>
              <a:spcAft>
                <a:spcPts val="0"/>
              </a:spcAft>
              <a:buClr>
                <a:schemeClr val="dk1"/>
              </a:buClr>
              <a:buSzPts val="2100"/>
              <a:buFont typeface="Arial"/>
              <a:buNone/>
              <a:defRPr sz="9921" b="0" i="0" u="none" strike="noStrike" cap="none">
                <a:solidFill>
                  <a:schemeClr val="dk1"/>
                </a:solidFill>
                <a:latin typeface="Calibri"/>
                <a:ea typeface="Calibri"/>
                <a:cs typeface="Calibri"/>
                <a:sym typeface="Calibri"/>
              </a:defRPr>
            </a:lvl2pPr>
            <a:lvl3pPr marR="0" lvl="2" algn="l" rtl="0">
              <a:lnSpc>
                <a:spcPct val="90000"/>
              </a:lnSpc>
              <a:spcBef>
                <a:spcPts val="1772"/>
              </a:spcBef>
              <a:spcAft>
                <a:spcPts val="0"/>
              </a:spcAft>
              <a:buClr>
                <a:schemeClr val="dk1"/>
              </a:buClr>
              <a:buSzPts val="1800"/>
              <a:buFont typeface="Arial"/>
              <a:buNone/>
              <a:defRPr sz="8504" b="0" i="0" u="none" strike="noStrike" cap="none">
                <a:solidFill>
                  <a:schemeClr val="dk1"/>
                </a:solidFill>
                <a:latin typeface="Calibri"/>
                <a:ea typeface="Calibri"/>
                <a:cs typeface="Calibri"/>
                <a:sym typeface="Calibri"/>
              </a:defRPr>
            </a:lvl3pPr>
            <a:lvl4pPr marR="0" lvl="3"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4pPr>
            <a:lvl5pPr marR="0" lvl="4"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5pPr>
            <a:lvl6pPr marR="0" lvl="5"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6pPr>
            <a:lvl7pPr marR="0" lvl="6"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7pPr>
            <a:lvl8pPr marR="0" lvl="7"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8pPr>
            <a:lvl9pPr marR="0" lvl="8" algn="l" rtl="0">
              <a:lnSpc>
                <a:spcPct val="90000"/>
              </a:lnSpc>
              <a:spcBef>
                <a:spcPts val="1772"/>
              </a:spcBef>
              <a:spcAft>
                <a:spcPts val="0"/>
              </a:spcAft>
              <a:buClr>
                <a:schemeClr val="dk1"/>
              </a:buClr>
              <a:buSzPts val="1500"/>
              <a:buFont typeface="Arial"/>
              <a:buNone/>
              <a:defRPr sz="7086"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2231672" y="12960194"/>
            <a:ext cx="10449616" cy="24010356"/>
          </a:xfrm>
          <a:prstGeom prst="rect">
            <a:avLst/>
          </a:prstGeom>
          <a:noFill/>
          <a:ln>
            <a:noFill/>
          </a:ln>
        </p:spPr>
        <p:txBody>
          <a:bodyPr spcFirstLastPara="1" wrap="square" lIns="91425" tIns="45700" rIns="91425" bIns="45700" anchor="t" anchorCtr="0">
            <a:noAutofit/>
          </a:bodyPr>
          <a:lstStyle>
            <a:lvl1pPr marL="2159950" lvl="0" indent="-1079975" algn="l">
              <a:lnSpc>
                <a:spcPct val="90000"/>
              </a:lnSpc>
              <a:spcBef>
                <a:spcPts val="3543"/>
              </a:spcBef>
              <a:spcAft>
                <a:spcPts val="0"/>
              </a:spcAft>
              <a:buClr>
                <a:schemeClr val="dk1"/>
              </a:buClr>
              <a:buSzPts val="1200"/>
              <a:buNone/>
              <a:defRPr sz="5669"/>
            </a:lvl1pPr>
            <a:lvl2pPr marL="4319900" lvl="1" indent="-1079975" algn="l">
              <a:lnSpc>
                <a:spcPct val="90000"/>
              </a:lnSpc>
              <a:spcBef>
                <a:spcPts val="1772"/>
              </a:spcBef>
              <a:spcAft>
                <a:spcPts val="0"/>
              </a:spcAft>
              <a:buClr>
                <a:schemeClr val="dk1"/>
              </a:buClr>
              <a:buSzPts val="1050"/>
              <a:buNone/>
              <a:defRPr sz="4961"/>
            </a:lvl2pPr>
            <a:lvl3pPr marL="6479850" lvl="2" indent="-1079975" algn="l">
              <a:lnSpc>
                <a:spcPct val="90000"/>
              </a:lnSpc>
              <a:spcBef>
                <a:spcPts val="1772"/>
              </a:spcBef>
              <a:spcAft>
                <a:spcPts val="0"/>
              </a:spcAft>
              <a:buClr>
                <a:schemeClr val="dk1"/>
              </a:buClr>
              <a:buSzPts val="900"/>
              <a:buNone/>
              <a:defRPr sz="4252"/>
            </a:lvl3pPr>
            <a:lvl4pPr marL="8639800" lvl="3" indent="-1079975" algn="l">
              <a:lnSpc>
                <a:spcPct val="90000"/>
              </a:lnSpc>
              <a:spcBef>
                <a:spcPts val="1772"/>
              </a:spcBef>
              <a:spcAft>
                <a:spcPts val="0"/>
              </a:spcAft>
              <a:buClr>
                <a:schemeClr val="dk1"/>
              </a:buClr>
              <a:buSzPts val="750"/>
              <a:buNone/>
              <a:defRPr sz="3543"/>
            </a:lvl4pPr>
            <a:lvl5pPr marL="10799750" lvl="4" indent="-1079975" algn="l">
              <a:lnSpc>
                <a:spcPct val="90000"/>
              </a:lnSpc>
              <a:spcBef>
                <a:spcPts val="1772"/>
              </a:spcBef>
              <a:spcAft>
                <a:spcPts val="0"/>
              </a:spcAft>
              <a:buClr>
                <a:schemeClr val="dk1"/>
              </a:buClr>
              <a:buSzPts val="750"/>
              <a:buNone/>
              <a:defRPr sz="3543"/>
            </a:lvl5pPr>
            <a:lvl6pPr marL="12959700" lvl="5" indent="-1079975" algn="l">
              <a:lnSpc>
                <a:spcPct val="90000"/>
              </a:lnSpc>
              <a:spcBef>
                <a:spcPts val="1772"/>
              </a:spcBef>
              <a:spcAft>
                <a:spcPts val="0"/>
              </a:spcAft>
              <a:buClr>
                <a:schemeClr val="dk1"/>
              </a:buClr>
              <a:buSzPts val="750"/>
              <a:buNone/>
              <a:defRPr sz="3543"/>
            </a:lvl6pPr>
            <a:lvl7pPr marL="15119650" lvl="6" indent="-1079975" algn="l">
              <a:lnSpc>
                <a:spcPct val="90000"/>
              </a:lnSpc>
              <a:spcBef>
                <a:spcPts val="1772"/>
              </a:spcBef>
              <a:spcAft>
                <a:spcPts val="0"/>
              </a:spcAft>
              <a:buClr>
                <a:schemeClr val="dk1"/>
              </a:buClr>
              <a:buSzPts val="750"/>
              <a:buNone/>
              <a:defRPr sz="3543"/>
            </a:lvl7pPr>
            <a:lvl8pPr marL="17279600" lvl="7" indent="-1079975" algn="l">
              <a:lnSpc>
                <a:spcPct val="90000"/>
              </a:lnSpc>
              <a:spcBef>
                <a:spcPts val="1772"/>
              </a:spcBef>
              <a:spcAft>
                <a:spcPts val="0"/>
              </a:spcAft>
              <a:buClr>
                <a:schemeClr val="dk1"/>
              </a:buClr>
              <a:buSzPts val="750"/>
              <a:buNone/>
              <a:defRPr sz="3543"/>
            </a:lvl8pPr>
            <a:lvl9pPr marL="19439550" lvl="8" indent="-1079975" algn="l">
              <a:lnSpc>
                <a:spcPct val="90000"/>
              </a:lnSpc>
              <a:spcBef>
                <a:spcPts val="1772"/>
              </a:spcBef>
              <a:spcAft>
                <a:spcPts val="0"/>
              </a:spcAft>
              <a:buClr>
                <a:schemeClr val="dk1"/>
              </a:buClr>
              <a:buSzPts val="750"/>
              <a:buNone/>
              <a:defRPr sz="3543"/>
            </a:lvl9pPr>
          </a:lstStyle>
          <a:p>
            <a:endParaRPr/>
          </a:p>
        </p:txBody>
      </p:sp>
      <p:sp>
        <p:nvSpPr>
          <p:cNvPr id="65" name="Google Shape;65;p10"/>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27456" y="2300049"/>
            <a:ext cx="27944386" cy="8350125"/>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27456" y="11500171"/>
            <a:ext cx="27944386" cy="27410408"/>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2227453" y="40040606"/>
            <a:ext cx="7289840" cy="230003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25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10732269" y="40040606"/>
            <a:ext cx="10934760" cy="2300032"/>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252"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504"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22881999" y="40040606"/>
            <a:ext cx="7289840" cy="2300032"/>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4252" b="0" i="0" u="none" strike="noStrike" cap="none">
                <a:solidFill>
                  <a:srgbClr val="888888"/>
                </a:solidFill>
                <a:latin typeface="Calibri"/>
                <a:ea typeface="Calibri"/>
                <a:cs typeface="Calibri"/>
                <a:sym typeface="Calibri"/>
              </a:defRPr>
            </a:lvl1pPr>
            <a:lvl2pPr marL="0" marR="0" lvl="1" indent="0" algn="r" rtl="0">
              <a:spcBef>
                <a:spcPts val="0"/>
              </a:spcBef>
              <a:buNone/>
              <a:defRPr sz="4252" b="0" i="0" u="none" strike="noStrike" cap="none">
                <a:solidFill>
                  <a:srgbClr val="888888"/>
                </a:solidFill>
                <a:latin typeface="Calibri"/>
                <a:ea typeface="Calibri"/>
                <a:cs typeface="Calibri"/>
                <a:sym typeface="Calibri"/>
              </a:defRPr>
            </a:lvl2pPr>
            <a:lvl3pPr marL="0" marR="0" lvl="2" indent="0" algn="r" rtl="0">
              <a:spcBef>
                <a:spcPts val="0"/>
              </a:spcBef>
              <a:buNone/>
              <a:defRPr sz="4252" b="0" i="0" u="none" strike="noStrike" cap="none">
                <a:solidFill>
                  <a:srgbClr val="888888"/>
                </a:solidFill>
                <a:latin typeface="Calibri"/>
                <a:ea typeface="Calibri"/>
                <a:cs typeface="Calibri"/>
                <a:sym typeface="Calibri"/>
              </a:defRPr>
            </a:lvl3pPr>
            <a:lvl4pPr marL="0" marR="0" lvl="3" indent="0" algn="r" rtl="0">
              <a:spcBef>
                <a:spcPts val="0"/>
              </a:spcBef>
              <a:buNone/>
              <a:defRPr sz="4252" b="0" i="0" u="none" strike="noStrike" cap="none">
                <a:solidFill>
                  <a:srgbClr val="888888"/>
                </a:solidFill>
                <a:latin typeface="Calibri"/>
                <a:ea typeface="Calibri"/>
                <a:cs typeface="Calibri"/>
                <a:sym typeface="Calibri"/>
              </a:defRPr>
            </a:lvl4pPr>
            <a:lvl5pPr marL="0" marR="0" lvl="4" indent="0" algn="r" rtl="0">
              <a:spcBef>
                <a:spcPts val="0"/>
              </a:spcBef>
              <a:buNone/>
              <a:defRPr sz="4252" b="0" i="0" u="none" strike="noStrike" cap="none">
                <a:solidFill>
                  <a:srgbClr val="888888"/>
                </a:solidFill>
                <a:latin typeface="Calibri"/>
                <a:ea typeface="Calibri"/>
                <a:cs typeface="Calibri"/>
                <a:sym typeface="Calibri"/>
              </a:defRPr>
            </a:lvl5pPr>
            <a:lvl6pPr marL="0" marR="0" lvl="5" indent="0" algn="r" rtl="0">
              <a:spcBef>
                <a:spcPts val="0"/>
              </a:spcBef>
              <a:buNone/>
              <a:defRPr sz="4252" b="0" i="0" u="none" strike="noStrike" cap="none">
                <a:solidFill>
                  <a:srgbClr val="888888"/>
                </a:solidFill>
                <a:latin typeface="Calibri"/>
                <a:ea typeface="Calibri"/>
                <a:cs typeface="Calibri"/>
                <a:sym typeface="Calibri"/>
              </a:defRPr>
            </a:lvl6pPr>
            <a:lvl7pPr marL="0" marR="0" lvl="6" indent="0" algn="r" rtl="0">
              <a:spcBef>
                <a:spcPts val="0"/>
              </a:spcBef>
              <a:buNone/>
              <a:defRPr sz="4252" b="0" i="0" u="none" strike="noStrike" cap="none">
                <a:solidFill>
                  <a:srgbClr val="888888"/>
                </a:solidFill>
                <a:latin typeface="Calibri"/>
                <a:ea typeface="Calibri"/>
                <a:cs typeface="Calibri"/>
                <a:sym typeface="Calibri"/>
              </a:defRPr>
            </a:lvl7pPr>
            <a:lvl8pPr marL="0" marR="0" lvl="7" indent="0" algn="r" rtl="0">
              <a:spcBef>
                <a:spcPts val="0"/>
              </a:spcBef>
              <a:buNone/>
              <a:defRPr sz="4252" b="0" i="0" u="none" strike="noStrike" cap="none">
                <a:solidFill>
                  <a:srgbClr val="888888"/>
                </a:solidFill>
                <a:latin typeface="Calibri"/>
                <a:ea typeface="Calibri"/>
                <a:cs typeface="Calibri"/>
                <a:sym typeface="Calibri"/>
              </a:defRPr>
            </a:lvl8pPr>
            <a:lvl9pPr marL="0" marR="0" lvl="8" indent="0" algn="r" rtl="0">
              <a:spcBef>
                <a:spcPts val="0"/>
              </a:spcBef>
              <a:buNone/>
              <a:defRPr sz="4252" b="0" i="0" u="none" strike="noStrike" cap="none">
                <a:solidFill>
                  <a:srgbClr val="888888"/>
                </a:solidFill>
                <a:latin typeface="Calibri"/>
                <a:ea typeface="Calibri"/>
                <a:cs typeface="Calibri"/>
                <a:sym typeface="Calibri"/>
              </a:defRPr>
            </a:lvl9pPr>
          </a:lstStyle>
          <a:p>
            <a:fld id="{00000000-1234-1234-1234-123412341234}" type="slidenum">
              <a:rPr lang="es-ES" smtClean="0"/>
              <a:pPr/>
              <a:t>‹Nº›</a:t>
            </a:fld>
            <a:endParaRPr lang="es-E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661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96" name="Google Shape;96;p13"/>
          <p:cNvSpPr txBox="1"/>
          <p:nvPr/>
        </p:nvSpPr>
        <p:spPr>
          <a:xfrm>
            <a:off x="1004710" y="3013607"/>
            <a:ext cx="26417877" cy="4071284"/>
          </a:xfrm>
          <a:prstGeom prst="rect">
            <a:avLst/>
          </a:prstGeom>
          <a:noFill/>
          <a:ln>
            <a:noFill/>
          </a:ln>
        </p:spPr>
        <p:txBody>
          <a:bodyPr spcFirstLastPara="1" wrap="square" lIns="431920" tIns="215901" rIns="431920" bIns="215901" anchor="t" anchorCtr="0">
            <a:noAutofit/>
          </a:bodyPr>
          <a:lstStyle/>
          <a:p>
            <a:endParaRPr lang="en-US" dirty="0"/>
          </a:p>
          <a:p>
            <a:pPr algn="ctr"/>
            <a:r>
              <a:rPr lang="es-ES" dirty="0"/>
              <a:t> </a:t>
            </a:r>
            <a:r>
              <a:rPr lang="es-ES" b="1" dirty="0">
                <a:solidFill>
                  <a:srgbClr val="84088E"/>
                </a:solidFill>
                <a:effectLst>
                  <a:outerShdw blurRad="38100" dist="38100" dir="2700000" algn="tl">
                    <a:srgbClr val="000000">
                      <a:alpha val="43137"/>
                    </a:srgbClr>
                  </a:outerShdw>
                </a:effectLst>
              </a:rPr>
              <a:t>Perfil de funcionamiento en niños, niñas y adolescentes con parálisis </a:t>
            </a:r>
            <a:r>
              <a:rPr lang="es-ES" b="1" dirty="0" smtClean="0">
                <a:solidFill>
                  <a:srgbClr val="84088E"/>
                </a:solidFill>
                <a:effectLst>
                  <a:outerShdw blurRad="38100" dist="38100" dir="2700000" algn="tl">
                    <a:srgbClr val="000000">
                      <a:alpha val="43137"/>
                    </a:srgbClr>
                  </a:outerShdw>
                </a:effectLst>
              </a:rPr>
              <a:t>cerebral (PC), </a:t>
            </a:r>
            <a:r>
              <a:rPr lang="es-ES" b="1" dirty="0">
                <a:solidFill>
                  <a:srgbClr val="84088E"/>
                </a:solidFill>
                <a:effectLst>
                  <a:outerShdw blurRad="38100" dist="38100" dir="2700000" algn="tl">
                    <a:srgbClr val="000000">
                      <a:alpha val="43137"/>
                    </a:srgbClr>
                  </a:outerShdw>
                </a:effectLst>
              </a:rPr>
              <a:t>una herramienta de evaluación y seguimiento de procesos de rehabilitación en cinco ciudades de Argentina. </a:t>
            </a:r>
            <a:endParaRPr sz="6000" dirty="0">
              <a:solidFill>
                <a:srgbClr val="84088E"/>
              </a:solidFill>
              <a:effectLst>
                <a:outerShdw blurRad="38100" dist="38100" dir="2700000" algn="tl">
                  <a:srgbClr val="000000">
                    <a:alpha val="43137"/>
                  </a:srgbClr>
                </a:outerShdw>
              </a:effectLst>
              <a:latin typeface="+mn-lt"/>
              <a:ea typeface="Calibri"/>
              <a:cs typeface="Calibri" panose="020F0502020204030204" pitchFamily="34" charset="0"/>
              <a:sym typeface="Calibri"/>
            </a:endParaRPr>
          </a:p>
        </p:txBody>
      </p:sp>
      <p:sp>
        <p:nvSpPr>
          <p:cNvPr id="97" name="Google Shape;97;p13"/>
          <p:cNvSpPr txBox="1"/>
          <p:nvPr/>
        </p:nvSpPr>
        <p:spPr>
          <a:xfrm>
            <a:off x="1108729" y="5441943"/>
            <a:ext cx="26965541" cy="3231912"/>
          </a:xfrm>
          <a:prstGeom prst="rect">
            <a:avLst/>
          </a:prstGeom>
          <a:noFill/>
          <a:ln>
            <a:noFill/>
          </a:ln>
        </p:spPr>
        <p:txBody>
          <a:bodyPr spcFirstLastPara="1" wrap="square" lIns="431920" tIns="215901" rIns="431920" bIns="215901" anchor="t" anchorCtr="0">
            <a:noAutofit/>
          </a:bodyPr>
          <a:lstStyle/>
          <a:p>
            <a:pPr lvl="0" algn="just"/>
            <a:r>
              <a:rPr lang="es-ES" sz="4961" b="1" dirty="0" smtClean="0">
                <a:solidFill>
                  <a:schemeClr val="dk1"/>
                </a:solidFill>
                <a:latin typeface="Calibri"/>
                <a:ea typeface="Calibri"/>
                <a:cs typeface="Calibri"/>
                <a:sym typeface="Calibri"/>
              </a:rPr>
              <a:t>Autores: </a:t>
            </a:r>
            <a:r>
              <a:rPr lang="pt-BR" sz="4961" u="sng" dirty="0" smtClean="0">
                <a:latin typeface="Calibri" panose="020F0502020204030204" pitchFamily="34" charset="0"/>
                <a:cs typeface="Calibri" panose="020F0502020204030204" pitchFamily="34" charset="0"/>
              </a:rPr>
              <a:t>Escobar Zuluaga L. Johana</a:t>
            </a:r>
            <a:r>
              <a:rPr lang="pt-BR" sz="4961" u="sng" baseline="30000" dirty="0" smtClean="0">
                <a:latin typeface="Calibri" panose="020F0502020204030204" pitchFamily="34" charset="0"/>
                <a:cs typeface="Calibri" panose="020F0502020204030204" pitchFamily="34" charset="0"/>
              </a:rPr>
              <a:t>1</a:t>
            </a:r>
            <a:r>
              <a:rPr lang="pt-BR" sz="4961" baseline="30000" dirty="0" smtClean="0">
                <a:latin typeface="Calibri" panose="020F0502020204030204" pitchFamily="34" charset="0"/>
                <a:cs typeface="Calibri" panose="020F0502020204030204" pitchFamily="34" charset="0"/>
              </a:rPr>
              <a:t>,2</a:t>
            </a:r>
            <a:r>
              <a:rPr lang="pt-BR" sz="4961" dirty="0" smtClean="0">
                <a:latin typeface="Calibri" panose="020F0502020204030204" pitchFamily="34" charset="0"/>
                <a:cs typeface="Calibri" panose="020F0502020204030204" pitchFamily="34" charset="0"/>
              </a:rPr>
              <a:t>; Ruiz Brunner Mercedes</a:t>
            </a:r>
            <a:r>
              <a:rPr lang="pt-BR" sz="4961" baseline="30000" dirty="0" smtClean="0">
                <a:latin typeface="Calibri" panose="020F0502020204030204" pitchFamily="34" charset="0"/>
                <a:cs typeface="Calibri" panose="020F0502020204030204" pitchFamily="34" charset="0"/>
              </a:rPr>
              <a:t>1,2</a:t>
            </a:r>
            <a:r>
              <a:rPr lang="pt-BR" sz="4961" dirty="0" smtClean="0">
                <a:latin typeface="Calibri" panose="020F0502020204030204" pitchFamily="34" charset="0"/>
                <a:cs typeface="Calibri" panose="020F0502020204030204" pitchFamily="34" charset="0"/>
              </a:rPr>
              <a:t>; Cieri Elisabeth</a:t>
            </a:r>
            <a:r>
              <a:rPr lang="pt-BR" sz="4961" baseline="30000" dirty="0" smtClean="0">
                <a:latin typeface="Calibri" panose="020F0502020204030204" pitchFamily="34" charset="0"/>
                <a:cs typeface="Calibri" panose="020F0502020204030204" pitchFamily="34" charset="0"/>
              </a:rPr>
              <a:t>1,2</a:t>
            </a:r>
            <a:r>
              <a:rPr lang="pt-BR" sz="4961" dirty="0" smtClean="0">
                <a:latin typeface="Calibri" panose="020F0502020204030204" pitchFamily="34" charset="0"/>
                <a:cs typeface="Calibri" panose="020F0502020204030204" pitchFamily="34" charset="0"/>
              </a:rPr>
              <a:t>; Cuestas Eduardo</a:t>
            </a:r>
            <a:r>
              <a:rPr lang="pt-BR" sz="4961" baseline="30000" dirty="0" smtClean="0">
                <a:latin typeface="Calibri" panose="020F0502020204030204" pitchFamily="34" charset="0"/>
                <a:cs typeface="Calibri" panose="020F0502020204030204" pitchFamily="34" charset="0"/>
              </a:rPr>
              <a:t>1,2</a:t>
            </a:r>
            <a:r>
              <a:rPr lang="pt-BR" sz="31247" dirty="0" smtClean="0"/>
              <a:t> </a:t>
            </a:r>
          </a:p>
          <a:p>
            <a:r>
              <a:rPr lang="es-AR" sz="4724" baseline="30000" dirty="0" smtClean="0">
                <a:solidFill>
                  <a:schemeClr val="bg1">
                    <a:lumMod val="50000"/>
                  </a:schemeClr>
                </a:solidFill>
                <a:latin typeface="Calibri" panose="020F0502020204030204" pitchFamily="34" charset="0"/>
                <a:cs typeface="Calibri" panose="020F0502020204030204" pitchFamily="34" charset="0"/>
              </a:rPr>
              <a:t>1 </a:t>
            </a:r>
            <a:r>
              <a:rPr lang="es-AR" sz="4724" dirty="0">
                <a:solidFill>
                  <a:schemeClr val="bg1">
                    <a:lumMod val="50000"/>
                  </a:schemeClr>
                </a:solidFill>
                <a:latin typeface="Calibri" panose="020F0502020204030204" pitchFamily="34" charset="0"/>
                <a:cs typeface="Calibri" panose="020F0502020204030204" pitchFamily="34" charset="0"/>
              </a:rPr>
              <a:t>Facultad de Ciencias Médicas, Universidad Nacional de Córdoba</a:t>
            </a:r>
            <a:r>
              <a:rPr lang="es-AR" sz="4724" dirty="0" smtClean="0">
                <a:solidFill>
                  <a:schemeClr val="bg1">
                    <a:lumMod val="50000"/>
                  </a:schemeClr>
                </a:solidFill>
                <a:latin typeface="Calibri" panose="020F0502020204030204" pitchFamily="34" charset="0"/>
                <a:cs typeface="Calibri" panose="020F0502020204030204" pitchFamily="34" charset="0"/>
              </a:rPr>
              <a:t>.. </a:t>
            </a:r>
          </a:p>
          <a:p>
            <a:r>
              <a:rPr lang="es-AR" sz="4724" baseline="30000" dirty="0" smtClean="0">
                <a:solidFill>
                  <a:schemeClr val="bg1">
                    <a:lumMod val="50000"/>
                  </a:schemeClr>
                </a:solidFill>
                <a:latin typeface="Calibri" panose="020F0502020204030204" pitchFamily="34" charset="0"/>
                <a:cs typeface="Calibri" panose="020F0502020204030204" pitchFamily="34" charset="0"/>
              </a:rPr>
              <a:t>2 </a:t>
            </a:r>
            <a:r>
              <a:rPr lang="es-AR" sz="4724" dirty="0">
                <a:solidFill>
                  <a:schemeClr val="bg1">
                    <a:lumMod val="50000"/>
                  </a:schemeClr>
                </a:solidFill>
                <a:latin typeface="Calibri" panose="020F0502020204030204" pitchFamily="34" charset="0"/>
                <a:cs typeface="Calibri" panose="020F0502020204030204" pitchFamily="34" charset="0"/>
              </a:rPr>
              <a:t>Instituto de Investigaciones </a:t>
            </a:r>
            <a:r>
              <a:rPr lang="es-AR" sz="4724" dirty="0" smtClean="0">
                <a:solidFill>
                  <a:schemeClr val="bg1">
                    <a:lumMod val="50000"/>
                  </a:schemeClr>
                </a:solidFill>
                <a:latin typeface="Calibri" panose="020F0502020204030204" pitchFamily="34" charset="0"/>
                <a:cs typeface="Calibri" panose="020F0502020204030204" pitchFamily="34" charset="0"/>
              </a:rPr>
              <a:t>Clínicas y Epidemiológicas (INICyE – Hospital Misericordia – FCM -UNC)</a:t>
            </a:r>
            <a:endParaRPr lang="es-AR" sz="4724" b="1" dirty="0">
              <a:solidFill>
                <a:schemeClr val="bg1">
                  <a:lumMod val="50000"/>
                </a:schemeClr>
              </a:solidFill>
              <a:latin typeface="Calibri" panose="020F0502020204030204" pitchFamily="34" charset="0"/>
              <a:ea typeface="Calibri"/>
              <a:cs typeface="Calibri" panose="020F0502020204030204" pitchFamily="34" charset="0"/>
              <a:sym typeface="Calibri"/>
            </a:endParaRPr>
          </a:p>
          <a:p>
            <a:endParaRPr lang="es-AR" sz="4724" b="1" dirty="0" smtClean="0">
              <a:solidFill>
                <a:schemeClr val="accent4"/>
              </a:solidFill>
              <a:latin typeface="Calibri" panose="020F0502020204030204" pitchFamily="34" charset="0"/>
              <a:ea typeface="Calibri"/>
              <a:cs typeface="Calibri" panose="020F0502020204030204" pitchFamily="34" charset="0"/>
              <a:sym typeface="Calibri"/>
            </a:endParaRPr>
          </a:p>
          <a:p>
            <a:r>
              <a:rPr lang="es-AR" sz="4724" b="1" dirty="0" smtClean="0">
                <a:solidFill>
                  <a:schemeClr val="accent4"/>
                </a:solidFill>
                <a:latin typeface="Calibri" panose="020F0502020204030204" pitchFamily="34" charset="0"/>
                <a:ea typeface="Calibri"/>
                <a:cs typeface="Calibri" panose="020F0502020204030204" pitchFamily="34" charset="0"/>
                <a:sym typeface="Calibri"/>
              </a:rPr>
              <a:t>Mail </a:t>
            </a:r>
            <a:r>
              <a:rPr lang="es-AR" sz="4724" b="1" dirty="0">
                <a:solidFill>
                  <a:schemeClr val="accent4"/>
                </a:solidFill>
                <a:latin typeface="Calibri" panose="020F0502020204030204" pitchFamily="34" charset="0"/>
                <a:ea typeface="Calibri"/>
                <a:cs typeface="Calibri" panose="020F0502020204030204" pitchFamily="34" charset="0"/>
                <a:sym typeface="Calibri"/>
              </a:rPr>
              <a:t>de contacto: </a:t>
            </a:r>
            <a:r>
              <a:rPr lang="es-AR" sz="4724" b="1" dirty="0">
                <a:solidFill>
                  <a:schemeClr val="accent4"/>
                </a:solidFill>
                <a:latin typeface="Calibri" panose="020F0502020204030204" pitchFamily="34" charset="0"/>
                <a:ea typeface="Calibri"/>
                <a:cs typeface="Calibri" panose="020F0502020204030204" pitchFamily="34" charset="0"/>
                <a:sym typeface="Calibri"/>
              </a:rPr>
              <a:t>j</a:t>
            </a:r>
            <a:r>
              <a:rPr lang="es-AR" sz="4724" b="1" dirty="0" smtClean="0">
                <a:solidFill>
                  <a:schemeClr val="accent4"/>
                </a:solidFill>
                <a:latin typeface="Calibri" panose="020F0502020204030204" pitchFamily="34" charset="0"/>
                <a:ea typeface="Calibri"/>
                <a:cs typeface="Calibri" panose="020F0502020204030204" pitchFamily="34" charset="0"/>
                <a:sym typeface="Calibri"/>
              </a:rPr>
              <a:t>ohana.escobar03@mi.unc.edu.ar </a:t>
            </a:r>
            <a:endParaRPr lang="es-ES" sz="4724" b="1" dirty="0">
              <a:solidFill>
                <a:schemeClr val="accent4"/>
              </a:solidFill>
              <a:latin typeface="Calibri" panose="020F0502020204030204" pitchFamily="34" charset="0"/>
              <a:ea typeface="Calibri"/>
              <a:cs typeface="Calibri" panose="020F0502020204030204" pitchFamily="34" charset="0"/>
              <a:sym typeface="Calibri"/>
            </a:endParaRPr>
          </a:p>
        </p:txBody>
      </p:sp>
      <p:sp>
        <p:nvSpPr>
          <p:cNvPr id="98" name="Google Shape;98;p13"/>
          <p:cNvSpPr txBox="1"/>
          <p:nvPr/>
        </p:nvSpPr>
        <p:spPr>
          <a:xfrm>
            <a:off x="652992" y="13914932"/>
            <a:ext cx="26584050" cy="43200000"/>
          </a:xfrm>
          <a:prstGeom prst="rect">
            <a:avLst/>
          </a:prstGeom>
          <a:noFill/>
          <a:ln>
            <a:noFill/>
          </a:ln>
        </p:spPr>
        <p:txBody>
          <a:bodyPr spcFirstLastPara="1" wrap="square" lIns="431920" tIns="215901" rIns="431920" bIns="215901" anchor="t" anchorCtr="0">
            <a:noAutofit/>
          </a:bodyPr>
          <a:lstStyle/>
          <a:p>
            <a:pPr algn="ctr"/>
            <a:r>
              <a:rPr lang="es-ES" sz="4800" b="1" dirty="0" smtClean="0">
                <a:solidFill>
                  <a:schemeClr val="dk1"/>
                </a:solidFill>
              </a:rPr>
              <a:t>Introducción</a:t>
            </a:r>
          </a:p>
          <a:p>
            <a:pPr algn="just"/>
            <a:r>
              <a:rPr lang="es-ES" sz="4800" dirty="0" smtClean="0"/>
              <a:t>Los </a:t>
            </a:r>
            <a:r>
              <a:rPr lang="es-ES" sz="4800" dirty="0"/>
              <a:t>niños/as y adolescentes con </a:t>
            </a:r>
            <a:r>
              <a:rPr lang="es-ES" sz="4800" dirty="0" smtClean="0"/>
              <a:t>(</a:t>
            </a:r>
            <a:r>
              <a:rPr lang="es-ES" sz="4800" dirty="0"/>
              <a:t>PC) tienen necesidades y habilidades funcionales que cambian constantemente, es por esto que es necesario seleccionar las medidas para identificarlas y evaluar sus respuestas. La Clasificación del Funcionamiento, la discapacidad y la Salud(CIF) ofrece cambios en los paradigmas de atención a niños con discapacidad, además ha establecido lineamientos para describir los perfiles de funcionamiento, pero éstos aún no se aplican en la práctica clínica sistemáticamente. Los ICF-CORE-SETS resultan una herramienta de gran utilidad para la implementación de la CIF.</a:t>
            </a:r>
            <a:endParaRPr lang="es-ES" sz="4800" dirty="0" smtClean="0"/>
          </a:p>
          <a:p>
            <a:pPr algn="just"/>
            <a:endParaRPr lang="es-ES" sz="4800" dirty="0"/>
          </a:p>
          <a:p>
            <a:pPr algn="just"/>
            <a:endParaRPr lang="es-ES" sz="4800" dirty="0" smtClean="0"/>
          </a:p>
          <a:p>
            <a:pPr algn="just"/>
            <a:endParaRPr lang="es-ES" sz="4800" dirty="0"/>
          </a:p>
          <a:p>
            <a:pPr algn="just"/>
            <a:endParaRPr lang="es-ES" sz="4800" dirty="0" smtClean="0"/>
          </a:p>
          <a:p>
            <a:pPr algn="just"/>
            <a:endParaRPr lang="es-ES" sz="4800" dirty="0"/>
          </a:p>
          <a:p>
            <a:pPr algn="just"/>
            <a:endParaRPr lang="es-ES" sz="4800" dirty="0" smtClean="0"/>
          </a:p>
          <a:p>
            <a:pPr algn="just"/>
            <a:endParaRPr lang="es-ES" sz="4800" dirty="0"/>
          </a:p>
          <a:p>
            <a:pPr algn="just"/>
            <a:endParaRPr lang="es-ES" sz="4800" dirty="0" smtClean="0"/>
          </a:p>
        </p:txBody>
      </p:sp>
      <p:sp>
        <p:nvSpPr>
          <p:cNvPr id="99" name="Google Shape;99;p13"/>
          <p:cNvSpPr txBox="1"/>
          <p:nvPr/>
        </p:nvSpPr>
        <p:spPr>
          <a:xfrm>
            <a:off x="1108729" y="25142728"/>
            <a:ext cx="11933503" cy="7488563"/>
          </a:xfrm>
          <a:prstGeom prst="rect">
            <a:avLst/>
          </a:prstGeom>
          <a:ln/>
        </p:spPr>
        <p:style>
          <a:lnRef idx="1">
            <a:schemeClr val="accent2"/>
          </a:lnRef>
          <a:fillRef idx="2">
            <a:schemeClr val="accent2"/>
          </a:fillRef>
          <a:effectRef idx="1">
            <a:schemeClr val="accent2"/>
          </a:effectRef>
          <a:fontRef idx="minor">
            <a:schemeClr val="dk1"/>
          </a:fontRef>
        </p:style>
        <p:txBody>
          <a:bodyPr spcFirstLastPara="1" wrap="square" lIns="431920" tIns="215901" rIns="431920" bIns="215901" anchor="t" anchorCtr="0">
            <a:noAutofit/>
          </a:bodyPr>
          <a:lstStyle/>
          <a:p>
            <a:pPr algn="just"/>
            <a:r>
              <a:rPr lang="es-ES" sz="4800" b="1" dirty="0">
                <a:solidFill>
                  <a:schemeClr val="dk1"/>
                </a:solidFill>
              </a:rPr>
              <a:t>Método</a:t>
            </a:r>
            <a:r>
              <a:rPr lang="es-ES" sz="4800" dirty="0" smtClean="0">
                <a:solidFill>
                  <a:schemeClr val="dk1"/>
                </a:solidFill>
              </a:rPr>
              <a:t>: E</a:t>
            </a:r>
            <a:r>
              <a:rPr lang="es-ES" sz="4800" dirty="0" smtClean="0"/>
              <a:t>studio </a:t>
            </a:r>
            <a:r>
              <a:rPr lang="es-ES" sz="4800" dirty="0"/>
              <a:t>exploratorio de tipo descriptivo, observacional y transversal. </a:t>
            </a:r>
            <a:r>
              <a:rPr lang="es-ES" sz="4800" dirty="0" smtClean="0"/>
              <a:t>Población: niños/as </a:t>
            </a:r>
            <a:r>
              <a:rPr lang="es-ES" sz="4800" dirty="0"/>
              <a:t>y adolescentes entre 2 y 19 años con PC que asisten a centros de rehabilitación públicos y privados de Jujuy, Mendoza, Córdoba, Buenos Aires y La </a:t>
            </a:r>
            <a:r>
              <a:rPr lang="es-ES" sz="4800" dirty="0" smtClean="0"/>
              <a:t>Plata. El análisis de los daros se va hacer de acuerdo a la naturaleza de las variables.</a:t>
            </a:r>
            <a:endParaRPr sz="4800" dirty="0">
              <a:solidFill>
                <a:schemeClr val="dk1"/>
              </a:solidFill>
              <a:latin typeface="Calibri"/>
              <a:ea typeface="Calibri"/>
              <a:cs typeface="Calibri"/>
              <a:sym typeface="Calibri"/>
            </a:endParaRPr>
          </a:p>
        </p:txBody>
      </p:sp>
      <p:sp>
        <p:nvSpPr>
          <p:cNvPr id="100" name="Google Shape;100;p13"/>
          <p:cNvSpPr txBox="1"/>
          <p:nvPr/>
        </p:nvSpPr>
        <p:spPr>
          <a:xfrm>
            <a:off x="813537" y="33272161"/>
            <a:ext cx="26477020" cy="5487163"/>
          </a:xfrm>
          <a:prstGeom prst="rect">
            <a:avLst/>
          </a:prstGeom>
          <a:noFill/>
          <a:ln>
            <a:noFill/>
          </a:ln>
        </p:spPr>
        <p:txBody>
          <a:bodyPr spcFirstLastPara="1" wrap="square" lIns="431920" tIns="215901" rIns="431920" bIns="215901" anchor="t" anchorCtr="0">
            <a:noAutofit/>
          </a:bodyPr>
          <a:lstStyle/>
          <a:p>
            <a:pPr lvl="0" algn="just"/>
            <a:endParaRPr lang="es-ES" sz="4800" b="1" dirty="0" smtClean="0">
              <a:solidFill>
                <a:schemeClr val="dk1"/>
              </a:solidFill>
            </a:endParaRPr>
          </a:p>
          <a:p>
            <a:pPr lvl="0" algn="just"/>
            <a:r>
              <a:rPr lang="es-ES" sz="4800" b="1" dirty="0" smtClean="0">
                <a:solidFill>
                  <a:schemeClr val="dk1"/>
                </a:solidFill>
              </a:rPr>
              <a:t>Resultados</a:t>
            </a:r>
            <a:r>
              <a:rPr lang="es-ES" sz="4800" dirty="0" smtClean="0">
                <a:solidFill>
                  <a:schemeClr val="dk1"/>
                </a:solidFill>
              </a:rPr>
              <a:t>: </a:t>
            </a:r>
            <a:r>
              <a:rPr lang="es-ES" sz="4800" dirty="0"/>
              <a:t>El proyecto se encuentra en la etapa dos. Se realizó un primer ciclo de capacitación con 15 profesionales, actualmente se está realizando una segunda versión, con la participación de 240 participantes. Se llevó a cabo el proceso de consenso de los instrumentos con los cuales se va calificar el perfil, este pasará a un proceso de revisión por parte de una asesora del </a:t>
            </a:r>
            <a:r>
              <a:rPr lang="es-ES" sz="4800" dirty="0" smtClean="0"/>
              <a:t>proyecto</a:t>
            </a:r>
            <a:endParaRPr sz="4800" dirty="0">
              <a:solidFill>
                <a:schemeClr val="dk1"/>
              </a:solidFill>
              <a:latin typeface="Calibri"/>
              <a:ea typeface="Calibri"/>
              <a:cs typeface="Calibri"/>
              <a:sym typeface="Calibri"/>
            </a:endParaRPr>
          </a:p>
        </p:txBody>
      </p:sp>
      <p:sp>
        <p:nvSpPr>
          <p:cNvPr id="101" name="Google Shape;101;p13"/>
          <p:cNvSpPr txBox="1"/>
          <p:nvPr/>
        </p:nvSpPr>
        <p:spPr>
          <a:xfrm>
            <a:off x="667616" y="38996111"/>
            <a:ext cx="26602416" cy="4071284"/>
          </a:xfrm>
          <a:prstGeom prst="rect">
            <a:avLst/>
          </a:prstGeom>
          <a:noFill/>
          <a:ln>
            <a:noFill/>
          </a:ln>
        </p:spPr>
        <p:txBody>
          <a:bodyPr spcFirstLastPara="1" wrap="square" lIns="431920" tIns="215901" rIns="431920" bIns="215901" anchor="t" anchorCtr="0">
            <a:noAutofit/>
          </a:bodyPr>
          <a:lstStyle/>
          <a:p>
            <a:pPr lvl="0" algn="just"/>
            <a:r>
              <a:rPr lang="es-ES" sz="4800" b="1" dirty="0" smtClean="0"/>
              <a:t>Recaudos </a:t>
            </a:r>
            <a:r>
              <a:rPr lang="es-ES" sz="4800" b="1" dirty="0"/>
              <a:t>éticos: </a:t>
            </a:r>
            <a:r>
              <a:rPr lang="es-ES" sz="4800" dirty="0"/>
              <a:t>La investigación cuenta con la aprobación del CIEIS Hospital Nacional de Clínicas de la UNC y del </a:t>
            </a:r>
            <a:r>
              <a:rPr lang="es-ES" sz="4800" dirty="0" smtClean="0"/>
              <a:t>Consejo </a:t>
            </a:r>
            <a:r>
              <a:rPr lang="es-ES" sz="4800" dirty="0"/>
              <a:t>de Evaluación Ética de Investigación en Salud (CoEIS) de la provincia de Córdoba. </a:t>
            </a:r>
            <a:endParaRPr sz="4800" dirty="0">
              <a:solidFill>
                <a:schemeClr val="tx1"/>
              </a:solidFill>
            </a:endParaRPr>
          </a:p>
        </p:txBody>
      </p:sp>
      <p:cxnSp>
        <p:nvCxnSpPr>
          <p:cNvPr id="102" name="Google Shape;102;p13"/>
          <p:cNvCxnSpPr/>
          <p:nvPr/>
        </p:nvCxnSpPr>
        <p:spPr>
          <a:xfrm flipV="1">
            <a:off x="652992" y="24293513"/>
            <a:ext cx="26024294" cy="10278"/>
          </a:xfrm>
          <a:prstGeom prst="straightConnector1">
            <a:avLst/>
          </a:prstGeom>
          <a:ln w="127000">
            <a:headEnd type="none" w="sm" len="sm"/>
            <a:tailEnd type="none" w="sm" len="sm"/>
          </a:ln>
        </p:spPr>
        <p:style>
          <a:lnRef idx="3">
            <a:schemeClr val="accent3"/>
          </a:lnRef>
          <a:fillRef idx="0">
            <a:schemeClr val="accent3"/>
          </a:fillRef>
          <a:effectRef idx="2">
            <a:schemeClr val="accent3"/>
          </a:effectRef>
          <a:fontRef idx="minor">
            <a:schemeClr val="tx1"/>
          </a:fontRef>
        </p:style>
      </p:cxnSp>
      <p:cxnSp>
        <p:nvCxnSpPr>
          <p:cNvPr id="103" name="Google Shape;103;p13"/>
          <p:cNvCxnSpPr/>
          <p:nvPr/>
        </p:nvCxnSpPr>
        <p:spPr>
          <a:xfrm>
            <a:off x="813537" y="33272161"/>
            <a:ext cx="25672576" cy="0"/>
          </a:xfrm>
          <a:prstGeom prst="straightConnector1">
            <a:avLst/>
          </a:prstGeom>
          <a:ln w="127000">
            <a:headEnd type="none" w="sm" len="sm"/>
            <a:tailEnd type="none" w="sm" len="sm"/>
          </a:ln>
        </p:spPr>
        <p:style>
          <a:lnRef idx="3">
            <a:schemeClr val="accent1"/>
          </a:lnRef>
          <a:fillRef idx="0">
            <a:schemeClr val="accent1"/>
          </a:fillRef>
          <a:effectRef idx="2">
            <a:schemeClr val="accent1"/>
          </a:effectRef>
          <a:fontRef idx="minor">
            <a:schemeClr val="tx1"/>
          </a:fontRef>
        </p:style>
      </p:cxnSp>
      <p:cxnSp>
        <p:nvCxnSpPr>
          <p:cNvPr id="104" name="Google Shape;104;p13"/>
          <p:cNvCxnSpPr/>
          <p:nvPr/>
        </p:nvCxnSpPr>
        <p:spPr>
          <a:xfrm>
            <a:off x="1004710" y="38392943"/>
            <a:ext cx="25672576" cy="0"/>
          </a:xfrm>
          <a:prstGeom prst="straightConnector1">
            <a:avLst/>
          </a:prstGeom>
          <a:ln w="127000">
            <a:headEnd type="none" w="sm" len="sm"/>
            <a:tailEnd type="none" w="sm" len="sm"/>
          </a:ln>
        </p:spPr>
        <p:style>
          <a:lnRef idx="3">
            <a:schemeClr val="accent2"/>
          </a:lnRef>
          <a:fillRef idx="0">
            <a:schemeClr val="accent2"/>
          </a:fillRef>
          <a:effectRef idx="2">
            <a:schemeClr val="accent2"/>
          </a:effectRef>
          <a:fontRef idx="minor">
            <a:schemeClr val="tx1"/>
          </a:fontRef>
        </p:style>
      </p:cxn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63" y="39419213"/>
            <a:ext cx="3781425" cy="3781425"/>
          </a:xfrm>
          <a:prstGeom prst="rect">
            <a:avLst/>
          </a:prstGeom>
        </p:spPr>
      </p:pic>
      <p:pic>
        <p:nvPicPr>
          <p:cNvPr id="18" name="Imagen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63" y="35637788"/>
            <a:ext cx="3781425" cy="3781425"/>
          </a:xfrm>
          <a:prstGeom prst="rect">
            <a:avLst/>
          </a:prstGeom>
        </p:spPr>
      </p:pic>
      <p:pic>
        <p:nvPicPr>
          <p:cNvPr id="19" name="Imagen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61" y="31856363"/>
            <a:ext cx="3781425" cy="3781425"/>
          </a:xfrm>
          <a:prstGeom prst="rect">
            <a:avLst/>
          </a:prstGeom>
        </p:spPr>
      </p:pic>
      <p:pic>
        <p:nvPicPr>
          <p:cNvPr id="20" name="Imagen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59" y="28074938"/>
            <a:ext cx="3781425" cy="3781425"/>
          </a:xfrm>
          <a:prstGeom prst="rect">
            <a:avLst/>
          </a:prstGeom>
        </p:spPr>
      </p:pic>
      <p:pic>
        <p:nvPicPr>
          <p:cNvPr id="21" name="Imagen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57" y="24293513"/>
            <a:ext cx="3781425" cy="3781425"/>
          </a:xfrm>
          <a:prstGeom prst="rect">
            <a:avLst/>
          </a:prstGeom>
        </p:spPr>
      </p:pic>
      <p:pic>
        <p:nvPicPr>
          <p:cNvPr id="22" name="Imagen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55" y="20512088"/>
            <a:ext cx="3781425" cy="3781425"/>
          </a:xfrm>
          <a:prstGeom prst="rect">
            <a:avLst/>
          </a:prstGeom>
        </p:spPr>
      </p:pic>
      <p:pic>
        <p:nvPicPr>
          <p:cNvPr id="23" name="Imagen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53" y="16730663"/>
            <a:ext cx="3781425" cy="3781425"/>
          </a:xfrm>
          <a:prstGeom prst="rect">
            <a:avLst/>
          </a:prstGeom>
        </p:spPr>
      </p:pic>
      <p:pic>
        <p:nvPicPr>
          <p:cNvPr id="24" name="Imagen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17863" y="12949238"/>
            <a:ext cx="3781425" cy="3781425"/>
          </a:xfrm>
          <a:prstGeom prst="rect">
            <a:avLst/>
          </a:prstGeom>
        </p:spPr>
      </p:pic>
      <p:pic>
        <p:nvPicPr>
          <p:cNvPr id="25" name="Imagen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24604" y="9176859"/>
            <a:ext cx="3781425" cy="3781425"/>
          </a:xfrm>
          <a:prstGeom prst="rect">
            <a:avLst/>
          </a:prstGeom>
        </p:spPr>
      </p:pic>
      <p:pic>
        <p:nvPicPr>
          <p:cNvPr id="26" name="Imagen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34651" y="5404480"/>
            <a:ext cx="3781425" cy="3781425"/>
          </a:xfrm>
          <a:prstGeom prst="rect">
            <a:avLst/>
          </a:prstGeom>
        </p:spPr>
      </p:pic>
      <p:pic>
        <p:nvPicPr>
          <p:cNvPr id="27" name="Imagen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24604" y="1641147"/>
            <a:ext cx="3781425" cy="3781425"/>
          </a:xfrm>
          <a:prstGeom prst="rect">
            <a:avLst/>
          </a:prstGeom>
        </p:spPr>
      </p:pic>
      <p:pic>
        <p:nvPicPr>
          <p:cNvPr id="28" name="Imagen 27"/>
          <p:cNvPicPr>
            <a:picLocks noChangeAspect="1"/>
          </p:cNvPicPr>
          <p:nvPr/>
        </p:nvPicPr>
        <p:blipFill rotWithShape="1">
          <a:blip r:embed="rId3">
            <a:extLst>
              <a:ext uri="{28A0092B-C50C-407E-A947-70E740481C1C}">
                <a14:useLocalDpi xmlns:a14="http://schemas.microsoft.com/office/drawing/2010/main" val="0"/>
              </a:ext>
            </a:extLst>
          </a:blip>
          <a:srcRect t="56866"/>
          <a:stretch/>
        </p:blipFill>
        <p:spPr>
          <a:xfrm>
            <a:off x="28636420" y="10048"/>
            <a:ext cx="3781425" cy="1631099"/>
          </a:xfrm>
          <a:prstGeom prst="rect">
            <a:avLst/>
          </a:prstGeom>
        </p:spPr>
      </p:pic>
      <p:pic>
        <p:nvPicPr>
          <p:cNvPr id="4" name="Imagen 3"/>
          <p:cNvPicPr>
            <a:picLocks noChangeAspect="1"/>
          </p:cNvPicPr>
          <p:nvPr/>
        </p:nvPicPr>
        <p:blipFill>
          <a:blip r:embed="rId4"/>
          <a:stretch>
            <a:fillRect/>
          </a:stretch>
        </p:blipFill>
        <p:spPr>
          <a:xfrm>
            <a:off x="353027" y="576782"/>
            <a:ext cx="8158654" cy="2541220"/>
          </a:xfrm>
          <a:prstGeom prst="rect">
            <a:avLst/>
          </a:prstGeom>
        </p:spPr>
      </p:pic>
      <p:pic>
        <p:nvPicPr>
          <p:cNvPr id="5" name="Imagen 4"/>
          <p:cNvPicPr>
            <a:picLocks noChangeAspect="1"/>
          </p:cNvPicPr>
          <p:nvPr/>
        </p:nvPicPr>
        <p:blipFill>
          <a:blip r:embed="rId5"/>
          <a:stretch>
            <a:fillRect/>
          </a:stretch>
        </p:blipFill>
        <p:spPr>
          <a:xfrm>
            <a:off x="16738539" y="716838"/>
            <a:ext cx="11415356" cy="2240397"/>
          </a:xfrm>
          <a:prstGeom prst="rect">
            <a:avLst/>
          </a:prstGeom>
        </p:spPr>
      </p:pic>
      <p:pic>
        <p:nvPicPr>
          <p:cNvPr id="6" name="Imagen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44589" y="-2498059"/>
            <a:ext cx="9026203" cy="9026203"/>
          </a:xfrm>
          <a:prstGeom prst="rect">
            <a:avLst/>
          </a:prstGeom>
        </p:spPr>
      </p:pic>
      <p:sp>
        <p:nvSpPr>
          <p:cNvPr id="33" name="Rectángulo 32"/>
          <p:cNvSpPr/>
          <p:nvPr/>
        </p:nvSpPr>
        <p:spPr>
          <a:xfrm>
            <a:off x="813537" y="20477332"/>
            <a:ext cx="25863749" cy="3460077"/>
          </a:xfrm>
          <a:prstGeom prst="rect">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48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mn-lt"/>
                <a:ea typeface="+mn-ea"/>
                <a:cs typeface="Arial" panose="020B0604020202020204" pitchFamily="34" charset="0"/>
              </a:rPr>
              <a:t>Objetivo: </a:t>
            </a:r>
            <a:r>
              <a:rPr kumimoji="0" lang="es-ES" sz="4800" i="0" u="none" strike="noStrike" kern="1200" cap="none" spc="0" normalizeH="0" baseline="0" noProof="0" dirty="0" smtClean="0">
                <a:ln>
                  <a:noFill/>
                </a:ln>
                <a:solidFill>
                  <a:prstClr val="black"/>
                </a:solidFill>
                <a:uLnTx/>
                <a:uFillTx/>
                <a:latin typeface="+mn-lt"/>
                <a:ea typeface="+mn-ea"/>
                <a:cs typeface="Arial" panose="020B0604020202020204" pitchFamily="34" charset="0"/>
              </a:rPr>
              <a:t>E</a:t>
            </a:r>
            <a:r>
              <a:rPr kumimoji="0" lang="es-ES" sz="4800" b="0"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valuar el uso de los perfiles de funcionamiento como herramientas de evaluación y seguimiento de los procesos de rehabilitación de niños/as y adolescentes con PC, utilizando los lineamientos establecidos por ICF-CORE-SETS</a:t>
            </a:r>
            <a:endParaRPr kumimoji="0" lang="en-US" sz="48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35" name="Google Shape;99;p13"/>
          <p:cNvSpPr txBox="1"/>
          <p:nvPr/>
        </p:nvSpPr>
        <p:spPr>
          <a:xfrm>
            <a:off x="13649825" y="25142728"/>
            <a:ext cx="13027461" cy="7488563"/>
          </a:xfrm>
          <a:prstGeom prst="rect">
            <a:avLst/>
          </a:prstGeom>
          <a:ln/>
        </p:spPr>
        <p:style>
          <a:lnRef idx="1">
            <a:schemeClr val="accent1"/>
          </a:lnRef>
          <a:fillRef idx="2">
            <a:schemeClr val="accent1"/>
          </a:fillRef>
          <a:effectRef idx="1">
            <a:schemeClr val="accent1"/>
          </a:effectRef>
          <a:fontRef idx="minor">
            <a:schemeClr val="dk1"/>
          </a:fontRef>
        </p:style>
        <p:txBody>
          <a:bodyPr spcFirstLastPara="1" wrap="square" lIns="431920" tIns="215901" rIns="431920" bIns="215901" anchor="t" anchorCtr="0">
            <a:noAutofit/>
          </a:bodyPr>
          <a:lstStyle/>
          <a:p>
            <a:pPr algn="just"/>
            <a:r>
              <a:rPr lang="es-ES" sz="4800" b="1" dirty="0" smtClean="0">
                <a:solidFill>
                  <a:schemeClr val="dk1"/>
                </a:solidFill>
              </a:rPr>
              <a:t>Se </a:t>
            </a:r>
            <a:r>
              <a:rPr lang="es-ES" sz="4800" b="1" dirty="0"/>
              <a:t>desarrollarán tres etapas: </a:t>
            </a:r>
            <a:r>
              <a:rPr lang="es-ES" sz="4800" dirty="0"/>
              <a:t>Diagnóstico de situación y capacitación sobre la CIF con los profesionales de los centros, análisis de instrumentos a usar para la calificación del perfil y aplicación de los perfiles de funcionamiento y por último una evaluación del proceso de implementación por parte de los equipos de rehabilitación y las familias. </a:t>
            </a:r>
            <a:endParaRPr sz="4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rgbClr val="000000"/>
      </a:dk1>
      <a:lt1>
        <a:srgbClr val="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439</Words>
  <Application>Microsoft Office PowerPoint</Application>
  <PresentationFormat>Personalizado</PresentationFormat>
  <Paragraphs>21</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Johana Escobar Zuluaga</cp:lastModifiedBy>
  <cp:revision>27</cp:revision>
  <dcterms:modified xsi:type="dcterms:W3CDTF">2020-09-13T02:55:19Z</dcterms:modified>
</cp:coreProperties>
</file>