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</p:sldIdLst>
  <p:sldSz cy="6858000" cx="9144000"/>
  <p:notesSz cx="6858000" cy="9144000"/>
  <p:embeddedFontLst>
    <p:embeddedFont>
      <p:font typeface="Dosis"/>
      <p:regular r:id="rId94"/>
      <p:bold r:id="rId95"/>
    </p:embeddedFont>
    <p:embeddedFont>
      <p:font typeface="Corben"/>
      <p:bold r:id="rId96"/>
    </p:embeddedFont>
    <p:embeddedFont>
      <p:font typeface="Alegreya Medium"/>
      <p:regular r:id="rId97"/>
      <p:bold r:id="rId98"/>
      <p:italic r:id="rId99"/>
      <p:boldItalic r:id="rId100"/>
    </p:embeddedFont>
    <p:embeddedFont>
      <p:font typeface="Century Schoolbook"/>
      <p:regular r:id="rId101"/>
      <p:bold r:id="rId102"/>
      <p:italic r:id="rId103"/>
      <p:boldItalic r:id="rId104"/>
    </p:embeddedFont>
    <p:embeddedFont>
      <p:font typeface="Abel"/>
      <p:regular r:id="rId105"/>
    </p:embeddedFont>
    <p:embeddedFont>
      <p:font typeface="Bodoni"/>
      <p:regular r:id="rId106"/>
      <p:bold r:id="rId107"/>
      <p:italic r:id="rId108"/>
      <p:boldItalic r:id="rId109"/>
    </p:embeddedFont>
    <p:embeddedFont>
      <p:font typeface="Squada One"/>
      <p:regular r:id="rId110"/>
    </p:embeddedFont>
    <p:embeddedFont>
      <p:font typeface="Josefin Sans"/>
      <p:regular r:id="rId111"/>
      <p:bold r:id="rId112"/>
      <p:italic r:id="rId113"/>
      <p:boldItalic r:id="rId114"/>
    </p:embeddedFont>
    <p:embeddedFont>
      <p:font typeface="Fira Sans Condensed ExtraLight"/>
      <p:regular r:id="rId115"/>
      <p:bold r:id="rId116"/>
      <p:italic r:id="rId117"/>
      <p:boldItalic r:id="rId118"/>
    </p:embeddedFont>
    <p:embeddedFont>
      <p:font typeface="Century Gothic"/>
      <p:regular r:id="rId119"/>
      <p:bold r:id="rId120"/>
      <p:italic r:id="rId121"/>
      <p:boldItalic r:id="rId122"/>
    </p:embeddedFont>
    <p:embeddedFont>
      <p:font typeface="Alegreya"/>
      <p:regular r:id="rId123"/>
      <p:bold r:id="rId124"/>
      <p:italic r:id="rId125"/>
      <p:boldItalic r:id="rId1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27" roundtripDataSignature="AMtx7mg52CQKU9eskKDdUAaebZqkqCJA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Bodoni-bold.fntdata"/><Relationship Id="rId106" Type="http://schemas.openxmlformats.org/officeDocument/2006/relationships/font" Target="fonts/Bodoni-regular.fntdata"/><Relationship Id="rId105" Type="http://schemas.openxmlformats.org/officeDocument/2006/relationships/font" Target="fonts/Abel-regular.fntdata"/><Relationship Id="rId104" Type="http://schemas.openxmlformats.org/officeDocument/2006/relationships/font" Target="fonts/CenturySchoolbook-boldItalic.fntdata"/><Relationship Id="rId109" Type="http://schemas.openxmlformats.org/officeDocument/2006/relationships/font" Target="fonts/Bodoni-boldItalic.fntdata"/><Relationship Id="rId108" Type="http://schemas.openxmlformats.org/officeDocument/2006/relationships/font" Target="fonts/Bodoni-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CenturySchoolbook-italic.fntdata"/><Relationship Id="rId102" Type="http://schemas.openxmlformats.org/officeDocument/2006/relationships/font" Target="fonts/CenturySchoolbook-bold.fntdata"/><Relationship Id="rId101" Type="http://schemas.openxmlformats.org/officeDocument/2006/relationships/font" Target="fonts/CenturySchoolbook-regular.fntdata"/><Relationship Id="rId100" Type="http://schemas.openxmlformats.org/officeDocument/2006/relationships/font" Target="fonts/AlegreyaMedium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7" Type="http://customschemas.google.com/relationships/presentationmetadata" Target="metadata"/><Relationship Id="rId126" Type="http://schemas.openxmlformats.org/officeDocument/2006/relationships/font" Target="fonts/Alegreya-boldItalic.fntdata"/><Relationship Id="rId26" Type="http://schemas.openxmlformats.org/officeDocument/2006/relationships/slide" Target="slides/slide20.xml"/><Relationship Id="rId121" Type="http://schemas.openxmlformats.org/officeDocument/2006/relationships/font" Target="fonts/CenturyGothic-italic.fntdata"/><Relationship Id="rId25" Type="http://schemas.openxmlformats.org/officeDocument/2006/relationships/slide" Target="slides/slide19.xml"/><Relationship Id="rId120" Type="http://schemas.openxmlformats.org/officeDocument/2006/relationships/font" Target="fonts/CenturyGothic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Alegreya-italic.fntdata"/><Relationship Id="rId29" Type="http://schemas.openxmlformats.org/officeDocument/2006/relationships/slide" Target="slides/slide23.xml"/><Relationship Id="rId124" Type="http://schemas.openxmlformats.org/officeDocument/2006/relationships/font" Target="fonts/Alegreya-bold.fntdata"/><Relationship Id="rId123" Type="http://schemas.openxmlformats.org/officeDocument/2006/relationships/font" Target="fonts/Alegreya-regular.fntdata"/><Relationship Id="rId122" Type="http://schemas.openxmlformats.org/officeDocument/2006/relationships/font" Target="fonts/CenturyGothic-boldItalic.fntdata"/><Relationship Id="rId95" Type="http://schemas.openxmlformats.org/officeDocument/2006/relationships/font" Target="fonts/Dosis-bold.fntdata"/><Relationship Id="rId94" Type="http://schemas.openxmlformats.org/officeDocument/2006/relationships/font" Target="fonts/Dosis-regular.fntdata"/><Relationship Id="rId97" Type="http://schemas.openxmlformats.org/officeDocument/2006/relationships/font" Target="fonts/AlegreyaMedium-regular.fntdata"/><Relationship Id="rId96" Type="http://schemas.openxmlformats.org/officeDocument/2006/relationships/font" Target="fonts/Corben-bold.fntdata"/><Relationship Id="rId11" Type="http://schemas.openxmlformats.org/officeDocument/2006/relationships/slide" Target="slides/slide5.xml"/><Relationship Id="rId99" Type="http://schemas.openxmlformats.org/officeDocument/2006/relationships/font" Target="fonts/AlegreyaMedium-italic.fntdata"/><Relationship Id="rId10" Type="http://schemas.openxmlformats.org/officeDocument/2006/relationships/slide" Target="slides/slide4.xml"/><Relationship Id="rId98" Type="http://schemas.openxmlformats.org/officeDocument/2006/relationships/font" Target="fonts/AlegreyaMedium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font" Target="fonts/FiraSansCondensedExtraLight-boldItalic.fntdata"/><Relationship Id="rId117" Type="http://schemas.openxmlformats.org/officeDocument/2006/relationships/font" Target="fonts/FiraSansCondensedExtraLight-italic.fntdata"/><Relationship Id="rId116" Type="http://schemas.openxmlformats.org/officeDocument/2006/relationships/font" Target="fonts/FiraSansCondensedExtraLight-bold.fntdata"/><Relationship Id="rId115" Type="http://schemas.openxmlformats.org/officeDocument/2006/relationships/font" Target="fonts/FiraSansCondensedExtraLight-regular.fntdata"/><Relationship Id="rId119" Type="http://schemas.openxmlformats.org/officeDocument/2006/relationships/font" Target="fonts/CenturyGothic-regular.fntdata"/><Relationship Id="rId15" Type="http://schemas.openxmlformats.org/officeDocument/2006/relationships/slide" Target="slides/slide9.xml"/><Relationship Id="rId110" Type="http://schemas.openxmlformats.org/officeDocument/2006/relationships/font" Target="fonts/SquadaOne-regular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font" Target="fonts/JosefinSans-boldItalic.fntdata"/><Relationship Id="rId18" Type="http://schemas.openxmlformats.org/officeDocument/2006/relationships/slide" Target="slides/slide12.xml"/><Relationship Id="rId113" Type="http://schemas.openxmlformats.org/officeDocument/2006/relationships/font" Target="fonts/JosefinSans-italic.fntdata"/><Relationship Id="rId112" Type="http://schemas.openxmlformats.org/officeDocument/2006/relationships/font" Target="fonts/JosefinSans-bold.fntdata"/><Relationship Id="rId111" Type="http://schemas.openxmlformats.org/officeDocument/2006/relationships/font" Target="fonts/JosefinSans-regular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A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2" name="Google Shape;4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4" name="Google Shape;7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/>
              <a:t>Y ahora con el policía?</a:t>
            </a:r>
            <a:endParaRPr b="1" sz="2800"/>
          </a:p>
        </p:txBody>
      </p:sp>
      <p:sp>
        <p:nvSpPr>
          <p:cNvPr id="745" name="Google Shape;745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3" name="Google Shape;7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/>
              <a:t>Y ahora según las fotos ¿qué nos sugiere de como cumplió su función durante todo ese tiempo el guardia real?.</a:t>
            </a:r>
            <a:endParaRPr b="1" sz="2800"/>
          </a:p>
        </p:txBody>
      </p:sp>
      <p:sp>
        <p:nvSpPr>
          <p:cNvPr id="774" name="Google Shape;774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4" name="Google Shape;7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57" name="Google Shape;8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Con respecto a la excesiva tolerancia a errores, fallas y/o demora, estas situaciones producen en el tiempo una especie de invisibilidad del problema. Ello implica que la primer tarea a realizar es volver a hacerlo visible. Con respecto a la no medición de los costos en relación a los resultados además del impacto negativo que puede haber en las finanzas está la mala percepción hacia la entidad que menoscaba los esfuerzos realizados. Solo a modo de ejemplo es común escuchar la demora en el pago a proveedores en los entes públicos, esta situación, en el interior de la organización, a través del tiempo queda instaurada (acá se abona en xx días), a esta realidad ya no se la ve como un problema, queda “legalizada”, dado que es por todos conocida tanto interna como externamente, se respetan los xx días para el pago, y nadie se queja. Ahora si lo vemos desde el proveedor este compara esos tiempos con otros clientes, generalmente los considera excesivos y no reclama porque no cree que obtenga una respuesta. Es así que el problema comienza a invisibilizarse, y la organización tolera ese error como un hecho que no puede cambiarse. Aparejado a esto el costo del tiempo se traduce en precios más caros pero al no medirlos no se tienen en cuenta.</a:t>
            </a:r>
            <a:endParaRPr/>
          </a:p>
        </p:txBody>
      </p:sp>
      <p:sp>
        <p:nvSpPr>
          <p:cNvPr id="858" name="Google Shape;858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A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75" name="Google Shape;87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A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01" name="Google Shape;9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0" name="Google Shape;4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38" name="Google Shape;93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3" name="Google Shape;94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8" name="Google Shape;94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3" name="Google Shape;9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8" name="Google Shape;95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3" name="Google Shape;9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8" name="Google Shape;96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73" name="Google Shape;97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8" name="Google Shape;4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78" name="Google Shape;97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3" name="Google Shape;98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8" name="Google Shape;98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3" name="Google Shape;99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8" name="Google Shape;99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03" name="Google Shape;100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08" name="Google Shape;100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3" name="Google Shape;101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8" name="Google Shape;101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3" name="Google Shape;102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8" name="Google Shape;102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33" name="Google Shape;103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38" name="Google Shape;103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43" name="Google Shape;104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48" name="Google Shape;104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3" name="Google Shape;105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8" name="Google Shape;105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63" name="Google Shape;106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4" name="Google Shape;107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0" name="Google Shape;5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91" name="Google Shape;119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02" name="Google Shape;1202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11" name="Google Shape;121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7" name="Google Shape;6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A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10" name="Google Shape;1310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15" name="Google Shape;61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/>
              <a:t>Y ahora con el policía?</a:t>
            </a:r>
            <a:endParaRPr b="1" sz="2800"/>
          </a:p>
        </p:txBody>
      </p:sp>
      <p:sp>
        <p:nvSpPr>
          <p:cNvPr id="616" name="Google Shape;616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48" name="Google Shape;1348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32" name="Google Shape;1432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8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A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45" name="Google Shape;1445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A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9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89"/>
          <p:cNvSpPr/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89"/>
          <p:cNvSpPr/>
          <p:nvPr/>
        </p:nvSpPr>
        <p:spPr>
          <a:xfrm>
            <a:off x="990600" y="0"/>
            <a:ext cx="182563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89"/>
          <p:cNvSpPr/>
          <p:nvPr/>
        </p:nvSpPr>
        <p:spPr>
          <a:xfrm>
            <a:off x="1141413" y="0"/>
            <a:ext cx="230187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89"/>
          <p:cNvCxnSpPr/>
          <p:nvPr/>
        </p:nvCxnSpPr>
        <p:spPr>
          <a:xfrm>
            <a:off x="106363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EC2AC">
                <a:alpha val="7294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89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FEDE7">
                <a:alpha val="82745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89"/>
          <p:cNvCxnSpPr/>
          <p:nvPr/>
        </p:nvCxnSpPr>
        <p:spPr>
          <a:xfrm>
            <a:off x="854075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89"/>
          <p:cNvCxnSpPr/>
          <p:nvPr/>
        </p:nvCxnSpPr>
        <p:spPr>
          <a:xfrm>
            <a:off x="1727200" y="0"/>
            <a:ext cx="0" cy="6858000"/>
          </a:xfrm>
          <a:prstGeom prst="straightConnector1">
            <a:avLst/>
          </a:prstGeom>
          <a:noFill/>
          <a:ln cap="flat" cmpd="sng" w="28575">
            <a:solidFill>
              <a:srgbClr val="FEC2AC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89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89"/>
          <p:cNvCxnSpPr/>
          <p:nvPr/>
        </p:nvCxnSpPr>
        <p:spPr>
          <a:xfrm>
            <a:off x="9113838" y="0"/>
            <a:ext cx="0" cy="6858000"/>
          </a:xfrm>
          <a:prstGeom prst="straightConnector1">
            <a:avLst/>
          </a:prstGeom>
          <a:noFill/>
          <a:ln cap="flat" cmpd="thickThin" w="5715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89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9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9"/>
          <p:cNvSpPr/>
          <p:nvPr/>
        </p:nvSpPr>
        <p:spPr>
          <a:xfrm>
            <a:off x="1309688" y="4867275"/>
            <a:ext cx="641350" cy="641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9"/>
          <p:cNvSpPr/>
          <p:nvPr/>
        </p:nvSpPr>
        <p:spPr>
          <a:xfrm>
            <a:off x="1090613" y="5500688"/>
            <a:ext cx="138112" cy="136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9"/>
          <p:cNvSpPr/>
          <p:nvPr/>
        </p:nvSpPr>
        <p:spPr>
          <a:xfrm>
            <a:off x="1663700" y="5788025"/>
            <a:ext cx="274638" cy="274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9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9"/>
          <p:cNvSpPr txBox="1"/>
          <p:nvPr>
            <p:ph type="ctrTitle"/>
          </p:nvPr>
        </p:nvSpPr>
        <p:spPr>
          <a:xfrm>
            <a:off x="2286000" y="3124200"/>
            <a:ext cx="6172200" cy="18943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9"/>
          <p:cNvSpPr txBox="1"/>
          <p:nvPr>
            <p:ph idx="1" type="subTitle"/>
          </p:nvPr>
        </p:nvSpPr>
        <p:spPr>
          <a:xfrm>
            <a:off x="2286000" y="5003322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>
                <a:solidFill>
                  <a:schemeClr val="dk2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224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0" name="Google Shape;40;p89"/>
          <p:cNvSpPr txBox="1"/>
          <p:nvPr>
            <p:ph idx="10" type="dt"/>
          </p:nvPr>
        </p:nvSpPr>
        <p:spPr>
          <a:xfrm rot="5400000">
            <a:off x="7764463" y="1174750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9"/>
          <p:cNvSpPr txBox="1"/>
          <p:nvPr>
            <p:ph idx="11" type="ftr"/>
          </p:nvPr>
        </p:nvSpPr>
        <p:spPr>
          <a:xfrm rot="5400000">
            <a:off x="7077076" y="4181475"/>
            <a:ext cx="36576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9"/>
          <p:cNvSpPr txBox="1"/>
          <p:nvPr>
            <p:ph idx="12" type="sldNum"/>
          </p:nvPr>
        </p:nvSpPr>
        <p:spPr>
          <a:xfrm>
            <a:off x="1325563" y="4929188"/>
            <a:ext cx="609600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100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cap="flat" cmpd="sng" w="3810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10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100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00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100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00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cap="flat" cmpd="sng" w="3810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100"/>
          <p:cNvCxnSpPr/>
          <p:nvPr/>
        </p:nvCxnSpPr>
        <p:spPr>
          <a:xfrm>
            <a:off x="6192838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100"/>
          <p:cNvSpPr txBox="1"/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0"/>
          <p:cNvSpPr/>
          <p:nvPr>
            <p:ph idx="2" type="pic"/>
          </p:nvPr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4" name="Google Shape;124;p100"/>
          <p:cNvSpPr txBox="1"/>
          <p:nvPr>
            <p:ph idx="1" type="body"/>
          </p:nvPr>
        </p:nvSpPr>
        <p:spPr>
          <a:xfrm>
            <a:off x="6765798" y="264795"/>
            <a:ext cx="1524000" cy="4956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SzPts val="840"/>
              <a:buFont typeface="Century Schoolbook"/>
              <a:buNone/>
              <a:defRPr sz="1200"/>
            </a:lvl1pPr>
            <a:lvl2pPr indent="-289560" lvl="1" marL="914400" algn="l">
              <a:spcBef>
                <a:spcPts val="400"/>
              </a:spcBef>
              <a:spcAft>
                <a:spcPts val="0"/>
              </a:spcAft>
              <a:buSzPts val="960"/>
              <a:buChar char="⚫"/>
              <a:defRPr sz="1200"/>
            </a:lvl2pPr>
            <a:lvl3pPr indent="-266700" lvl="2" marL="1371600" algn="l">
              <a:spcBef>
                <a:spcPts val="200"/>
              </a:spcBef>
              <a:spcAft>
                <a:spcPts val="0"/>
              </a:spcAft>
              <a:buSzPts val="600"/>
              <a:buChar char="🞆"/>
              <a:defRPr sz="1000"/>
            </a:lvl3pPr>
            <a:lvl4pPr indent="-262889" lvl="3" marL="1828800" algn="l">
              <a:spcBef>
                <a:spcPts val="180"/>
              </a:spcBef>
              <a:spcAft>
                <a:spcPts val="0"/>
              </a:spcAft>
              <a:buSzPts val="540"/>
              <a:buChar char="🞆"/>
              <a:defRPr sz="900"/>
            </a:lvl4pPr>
            <a:lvl5pPr indent="-267461" lvl="4" marL="2286000" algn="l">
              <a:spcBef>
                <a:spcPts val="180"/>
              </a:spcBef>
              <a:spcAft>
                <a:spcPts val="0"/>
              </a:spcAft>
              <a:buSzPts val="612"/>
              <a:buChar char="⚫"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00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00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127" name="Google Shape;127;p100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1"/>
          <p:cNvSpPr txBox="1"/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01"/>
          <p:cNvSpPr txBox="1"/>
          <p:nvPr>
            <p:ph idx="1" type="body"/>
          </p:nvPr>
        </p:nvSpPr>
        <p:spPr>
          <a:xfrm rot="5400000">
            <a:off x="1754188" y="303213"/>
            <a:ext cx="4873625" cy="7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01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1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01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2"/>
          <p:cNvSpPr txBox="1"/>
          <p:nvPr>
            <p:ph type="title"/>
          </p:nvPr>
        </p:nvSpPr>
        <p:spPr>
          <a:xfrm rot="5400000">
            <a:off x="4541838" y="2362202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0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02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02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2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texto y objetos" type="txAndObj">
  <p:cSld name="TEXT_AND_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0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0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03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03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3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cala de tiempo">
  <p:cSld name="Escala de tiempo">
    <p:bg>
      <p:bgPr>
        <a:solidFill>
          <a:schemeClr val="accent1">
            <a:alpha val="4705"/>
          </a:schemeClr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4"/>
          <p:cNvSpPr/>
          <p:nvPr/>
        </p:nvSpPr>
        <p:spPr>
          <a:xfrm>
            <a:off x="277802" y="334926"/>
            <a:ext cx="7785715" cy="41778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04"/>
          <p:cNvSpPr txBox="1"/>
          <p:nvPr>
            <p:ph type="title"/>
          </p:nvPr>
        </p:nvSpPr>
        <p:spPr>
          <a:xfrm>
            <a:off x="628650" y="4801017"/>
            <a:ext cx="7071199" cy="1046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04"/>
          <p:cNvSpPr txBox="1"/>
          <p:nvPr>
            <p:ph idx="1" type="body"/>
          </p:nvPr>
        </p:nvSpPr>
        <p:spPr>
          <a:xfrm>
            <a:off x="372666" y="460376"/>
            <a:ext cx="7567613" cy="394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104"/>
          <p:cNvSpPr txBox="1"/>
          <p:nvPr>
            <p:ph idx="10" type="dt"/>
          </p:nvPr>
        </p:nvSpPr>
        <p:spPr>
          <a:xfrm>
            <a:off x="471489" y="6140305"/>
            <a:ext cx="2366172" cy="287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825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4"/>
          <p:cNvSpPr txBox="1"/>
          <p:nvPr>
            <p:ph idx="11" type="ftr"/>
          </p:nvPr>
        </p:nvSpPr>
        <p:spPr>
          <a:xfrm rot="5400000">
            <a:off x="6410822" y="2624166"/>
            <a:ext cx="41148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5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04"/>
          <p:cNvSpPr txBox="1"/>
          <p:nvPr>
            <p:ph idx="12" type="sldNum"/>
          </p:nvPr>
        </p:nvSpPr>
        <p:spPr>
          <a:xfrm>
            <a:off x="8116276" y="5672707"/>
            <a:ext cx="713931" cy="754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grpSp>
        <p:nvGrpSpPr>
          <p:cNvPr id="154" name="Google Shape;154;p104"/>
          <p:cNvGrpSpPr/>
          <p:nvPr/>
        </p:nvGrpSpPr>
        <p:grpSpPr>
          <a:xfrm>
            <a:off x="275809" y="334926"/>
            <a:ext cx="8592383" cy="6188148"/>
            <a:chOff x="367744" y="334926"/>
            <a:chExt cx="11456511" cy="6188148"/>
          </a:xfrm>
        </p:grpSpPr>
        <p:cxnSp>
          <p:nvCxnSpPr>
            <p:cNvPr id="155" name="Google Shape;155;p104"/>
            <p:cNvCxnSpPr/>
            <p:nvPr/>
          </p:nvCxnSpPr>
          <p:spPr>
            <a:xfrm>
              <a:off x="10748698" y="334926"/>
              <a:ext cx="0" cy="6188148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6" name="Google Shape;156;p104"/>
            <p:cNvCxnSpPr/>
            <p:nvPr/>
          </p:nvCxnSpPr>
          <p:spPr>
            <a:xfrm>
              <a:off x="373060" y="4495800"/>
              <a:ext cx="10375638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7" name="Google Shape;157;p104"/>
            <p:cNvCxnSpPr/>
            <p:nvPr/>
          </p:nvCxnSpPr>
          <p:spPr>
            <a:xfrm>
              <a:off x="373060" y="6047437"/>
              <a:ext cx="10375638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8" name="Google Shape;158;p104"/>
            <p:cNvSpPr/>
            <p:nvPr/>
          </p:nvSpPr>
          <p:spPr>
            <a:xfrm>
              <a:off x="367744" y="334926"/>
              <a:ext cx="11456511" cy="6188148"/>
            </a:xfrm>
            <a:prstGeom prst="rect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 + text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5"/>
          <p:cNvSpPr txBox="1"/>
          <p:nvPr>
            <p:ph idx="1" type="subTitle"/>
          </p:nvPr>
        </p:nvSpPr>
        <p:spPr>
          <a:xfrm>
            <a:off x="856200" y="1487569"/>
            <a:ext cx="76704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000"/>
              <a:buFont typeface="Abel"/>
              <a:buChar char="●"/>
              <a:defRPr>
                <a:solidFill>
                  <a:srgbClr val="EFEFE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  <p:sp>
        <p:nvSpPr>
          <p:cNvPr id="161" name="Google Shape;161;p105"/>
          <p:cNvSpPr/>
          <p:nvPr/>
        </p:nvSpPr>
        <p:spPr>
          <a:xfrm>
            <a:off x="0" y="741333"/>
            <a:ext cx="1388700" cy="31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05"/>
          <p:cNvSpPr txBox="1"/>
          <p:nvPr>
            <p:ph type="ctrTitle"/>
          </p:nvPr>
        </p:nvSpPr>
        <p:spPr>
          <a:xfrm>
            <a:off x="948600" y="480857"/>
            <a:ext cx="72645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Schoolbook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4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4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94"/>
          <p:cNvSpPr txBox="1"/>
          <p:nvPr>
            <p:ph idx="1" type="body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83" name="Google Shape;183;p94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94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94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88" name="Google Shape;188;p106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0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0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06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0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0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06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95" name="Google Shape;195;p106"/>
          <p:cNvSpPr txBox="1"/>
          <p:nvPr>
            <p:ph type="ctrTitle"/>
          </p:nvPr>
        </p:nvSpPr>
        <p:spPr>
          <a:xfrm>
            <a:off x="866441" y="2222623"/>
            <a:ext cx="5917679" cy="25549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06"/>
          <p:cNvSpPr txBox="1"/>
          <p:nvPr>
            <p:ph idx="1" type="subTitle"/>
          </p:nvPr>
        </p:nvSpPr>
        <p:spPr>
          <a:xfrm>
            <a:off x="866441" y="4777380"/>
            <a:ext cx="5917679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7" name="Google Shape;197;p106"/>
          <p:cNvSpPr txBox="1"/>
          <p:nvPr>
            <p:ph idx="10" type="dt"/>
          </p:nvPr>
        </p:nvSpPr>
        <p:spPr>
          <a:xfrm rot="5400000">
            <a:off x="7476937" y="18287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06"/>
          <p:cNvSpPr txBox="1"/>
          <p:nvPr>
            <p:ph idx="11" type="ftr"/>
          </p:nvPr>
        </p:nvSpPr>
        <p:spPr>
          <a:xfrm rot="5400000">
            <a:off x="6236210" y="3264407"/>
            <a:ext cx="3859795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0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6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07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03" name="Google Shape;203;p10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0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0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0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07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07"/>
            <p:cNvSpPr/>
            <p:nvPr/>
          </p:nvSpPr>
          <p:spPr>
            <a:xfrm rot="-5912394">
              <a:off x="3320102" y="145837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07"/>
            <p:cNvSpPr/>
            <p:nvPr/>
          </p:nvSpPr>
          <p:spPr>
            <a:xfrm rot="-5400000">
              <a:off x="3105027" y="1765596"/>
              <a:ext cx="5995993" cy="3326809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1" name="Google Shape;211;p10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07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13" name="Google Shape;213;p107"/>
          <p:cNvSpPr txBox="1"/>
          <p:nvPr>
            <p:ph type="title"/>
          </p:nvPr>
        </p:nvSpPr>
        <p:spPr>
          <a:xfrm>
            <a:off x="866441" y="2257588"/>
            <a:ext cx="3101765" cy="3020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07"/>
          <p:cNvSpPr txBox="1"/>
          <p:nvPr>
            <p:ph idx="1" type="body"/>
          </p:nvPr>
        </p:nvSpPr>
        <p:spPr>
          <a:xfrm>
            <a:off x="5119261" y="2257587"/>
            <a:ext cx="3054653" cy="3020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5" name="Google Shape;215;p107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07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07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07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8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08"/>
          <p:cNvSpPr txBox="1"/>
          <p:nvPr>
            <p:ph idx="1" type="body"/>
          </p:nvPr>
        </p:nvSpPr>
        <p:spPr>
          <a:xfrm>
            <a:off x="866440" y="2489199"/>
            <a:ext cx="3636980" cy="3530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2" name="Google Shape;222;p108"/>
          <p:cNvSpPr txBox="1"/>
          <p:nvPr>
            <p:ph idx="2" type="body"/>
          </p:nvPr>
        </p:nvSpPr>
        <p:spPr>
          <a:xfrm>
            <a:off x="4640580" y="2489199"/>
            <a:ext cx="3636981" cy="3530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3" name="Google Shape;223;p108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08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08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0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0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0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9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109"/>
          <p:cNvSpPr txBox="1"/>
          <p:nvPr>
            <p:ph idx="1" type="body"/>
          </p:nvPr>
        </p:nvSpPr>
        <p:spPr>
          <a:xfrm>
            <a:off x="866440" y="2494298"/>
            <a:ext cx="3636980" cy="7592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29" name="Google Shape;229;p109"/>
          <p:cNvSpPr txBox="1"/>
          <p:nvPr>
            <p:ph idx="2" type="body"/>
          </p:nvPr>
        </p:nvSpPr>
        <p:spPr>
          <a:xfrm>
            <a:off x="866439" y="3253588"/>
            <a:ext cx="3636981" cy="2766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30" name="Google Shape;230;p109"/>
          <p:cNvSpPr txBox="1"/>
          <p:nvPr>
            <p:ph idx="3" type="body"/>
          </p:nvPr>
        </p:nvSpPr>
        <p:spPr>
          <a:xfrm>
            <a:off x="4640581" y="2489200"/>
            <a:ext cx="3636979" cy="7592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31" name="Google Shape;231;p109"/>
          <p:cNvSpPr txBox="1"/>
          <p:nvPr>
            <p:ph idx="4" type="body"/>
          </p:nvPr>
        </p:nvSpPr>
        <p:spPr>
          <a:xfrm>
            <a:off x="4640581" y="3248490"/>
            <a:ext cx="3636980" cy="2771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32" name="Google Shape;232;p109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09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09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0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10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10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10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 b="0" i="0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 type="blank">
  <p:cSld name="BLANK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1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11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1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11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47" name="Google Shape;247;p1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12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12"/>
            <p:cNvSpPr/>
            <p:nvPr/>
          </p:nvSpPr>
          <p:spPr>
            <a:xfrm rot="-5912394">
              <a:off x="2769747" y="145837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12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12"/>
            <p:cNvSpPr/>
            <p:nvPr/>
          </p:nvSpPr>
          <p:spPr>
            <a:xfrm rot="-5400000">
              <a:off x="2548536" y="1765596"/>
              <a:ext cx="5995993" cy="3326809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6" name="Google Shape;256;p112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57" name="Google Shape;257;p112"/>
          <p:cNvSpPr txBox="1"/>
          <p:nvPr>
            <p:ph type="title"/>
          </p:nvPr>
        </p:nvSpPr>
        <p:spPr>
          <a:xfrm>
            <a:off x="866440" y="1447800"/>
            <a:ext cx="2712589" cy="14955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12"/>
          <p:cNvSpPr txBox="1"/>
          <p:nvPr>
            <p:ph idx="1" type="body"/>
          </p:nvPr>
        </p:nvSpPr>
        <p:spPr>
          <a:xfrm>
            <a:off x="4568927" y="1441182"/>
            <a:ext cx="36328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59" name="Google Shape;259;p112"/>
          <p:cNvSpPr txBox="1"/>
          <p:nvPr>
            <p:ph idx="2" type="body"/>
          </p:nvPr>
        </p:nvSpPr>
        <p:spPr>
          <a:xfrm>
            <a:off x="866440" y="3086845"/>
            <a:ext cx="2712589" cy="2938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60" name="Google Shape;260;p112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12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12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3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66" name="Google Shape;266;p1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13"/>
            <p:cNvSpPr/>
            <p:nvPr/>
          </p:nvSpPr>
          <p:spPr>
            <a:xfrm rot="-5912394">
              <a:off x="3074559" y="145837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13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13"/>
            <p:cNvSpPr/>
            <p:nvPr/>
          </p:nvSpPr>
          <p:spPr>
            <a:xfrm rot="-5400000">
              <a:off x="2852610" y="1765596"/>
              <a:ext cx="5995993" cy="3326809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75" name="Google Shape;275;p113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76" name="Google Shape;276;p113"/>
          <p:cNvSpPr txBox="1"/>
          <p:nvPr>
            <p:ph type="title"/>
          </p:nvPr>
        </p:nvSpPr>
        <p:spPr>
          <a:xfrm>
            <a:off x="851591" y="1340000"/>
            <a:ext cx="3001938" cy="16161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113"/>
          <p:cNvSpPr/>
          <p:nvPr>
            <p:ph idx="2" type="pic"/>
          </p:nvPr>
        </p:nvSpPr>
        <p:spPr>
          <a:xfrm>
            <a:off x="4722909" y="1320800"/>
            <a:ext cx="2791102" cy="42164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78" name="Google Shape;278;p113"/>
          <p:cNvSpPr txBox="1"/>
          <p:nvPr>
            <p:ph idx="1" type="body"/>
          </p:nvPr>
        </p:nvSpPr>
        <p:spPr>
          <a:xfrm>
            <a:off x="851591" y="3086100"/>
            <a:ext cx="3001938" cy="2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79" name="Google Shape;279;p113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113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1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13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114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85" name="Google Shape;285;p11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4"/>
            <p:cNvSpPr/>
            <p:nvPr/>
          </p:nvSpPr>
          <p:spPr>
            <a:xfrm rot="10204164">
              <a:off x="426788" y="4564241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14"/>
            <p:cNvSpPr/>
            <p:nvPr/>
          </p:nvSpPr>
          <p:spPr>
            <a:xfrm rot="10800000">
              <a:off x="485023" y="2670079"/>
              <a:ext cx="8182128" cy="2130508"/>
            </a:xfrm>
            <a:custGeom>
              <a:rect b="b" l="l" r="r" t="t"/>
              <a:pathLst>
                <a:path extrusionOk="0" h="9621" w="1000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4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95" name="Google Shape;295;p114"/>
          <p:cNvSpPr txBox="1"/>
          <p:nvPr>
            <p:ph type="title"/>
          </p:nvPr>
        </p:nvSpPr>
        <p:spPr>
          <a:xfrm>
            <a:off x="866445" y="4961453"/>
            <a:ext cx="64220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14"/>
          <p:cNvSpPr/>
          <p:nvPr>
            <p:ph idx="2" type="pic"/>
          </p:nvPr>
        </p:nvSpPr>
        <p:spPr>
          <a:xfrm>
            <a:off x="866441" y="685800"/>
            <a:ext cx="6422004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97" name="Google Shape;297;p114"/>
          <p:cNvSpPr txBox="1"/>
          <p:nvPr>
            <p:ph idx="1" type="body"/>
          </p:nvPr>
        </p:nvSpPr>
        <p:spPr>
          <a:xfrm>
            <a:off x="866443" y="5528191"/>
            <a:ext cx="6422003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98" name="Google Shape;298;p114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14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1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14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 showMasterSp="0">
  <p:cSld name="Título y descripción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1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304" name="Google Shape;304;p115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15"/>
            <p:cNvSpPr/>
            <p:nvPr/>
          </p:nvSpPr>
          <p:spPr>
            <a:xfrm rot="-589932">
              <a:off x="6359946" y="2780895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15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15"/>
            <p:cNvSpPr/>
            <p:nvPr/>
          </p:nvSpPr>
          <p:spPr>
            <a:xfrm>
              <a:off x="485023" y="2854646"/>
              <a:ext cx="8182128" cy="2130508"/>
            </a:xfrm>
            <a:custGeom>
              <a:rect b="b" l="l" r="r" t="t"/>
              <a:pathLst>
                <a:path extrusionOk="0" h="9621" w="1000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15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14" name="Google Shape;314;p115"/>
          <p:cNvSpPr txBox="1"/>
          <p:nvPr>
            <p:ph type="title"/>
          </p:nvPr>
        </p:nvSpPr>
        <p:spPr>
          <a:xfrm>
            <a:off x="866441" y="927101"/>
            <a:ext cx="6422004" cy="1692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15"/>
          <p:cNvSpPr txBox="1"/>
          <p:nvPr>
            <p:ph idx="1" type="body"/>
          </p:nvPr>
        </p:nvSpPr>
        <p:spPr>
          <a:xfrm>
            <a:off x="866440" y="3488023"/>
            <a:ext cx="6422005" cy="25368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16" name="Google Shape;316;p115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15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1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15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 showMasterSp="0">
  <p:cSld name="Cita con descripción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1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322" name="Google Shape;322;p116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16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16"/>
            <p:cNvSpPr/>
            <p:nvPr/>
          </p:nvSpPr>
          <p:spPr>
            <a:xfrm rot="-589932">
              <a:off x="6359946" y="4309201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16"/>
            <p:cNvSpPr/>
            <p:nvPr/>
          </p:nvSpPr>
          <p:spPr>
            <a:xfrm>
              <a:off x="485023" y="4381500"/>
              <a:ext cx="8182128" cy="2130508"/>
            </a:xfrm>
            <a:custGeom>
              <a:rect b="b" l="l" r="r" t="t"/>
              <a:pathLst>
                <a:path extrusionOk="0" h="9621" w="1000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16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31" name="Google Shape;331;p116"/>
          <p:cNvSpPr txBox="1"/>
          <p:nvPr/>
        </p:nvSpPr>
        <p:spPr>
          <a:xfrm>
            <a:off x="7033422" y="2898648"/>
            <a:ext cx="6605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332" name="Google Shape;332;p116"/>
          <p:cNvSpPr txBox="1"/>
          <p:nvPr/>
        </p:nvSpPr>
        <p:spPr>
          <a:xfrm>
            <a:off x="651683" y="589767"/>
            <a:ext cx="60159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33" name="Google Shape;333;p116"/>
          <p:cNvSpPr txBox="1"/>
          <p:nvPr>
            <p:ph type="title"/>
          </p:nvPr>
        </p:nvSpPr>
        <p:spPr>
          <a:xfrm>
            <a:off x="1128058" y="903421"/>
            <a:ext cx="6160385" cy="2895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116"/>
          <p:cNvSpPr txBox="1"/>
          <p:nvPr>
            <p:ph idx="1" type="body"/>
          </p:nvPr>
        </p:nvSpPr>
        <p:spPr>
          <a:xfrm>
            <a:off x="1387279" y="3809278"/>
            <a:ext cx="5646142" cy="33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35" name="Google Shape;335;p116"/>
          <p:cNvSpPr txBox="1"/>
          <p:nvPr>
            <p:ph idx="2" type="body"/>
          </p:nvPr>
        </p:nvSpPr>
        <p:spPr>
          <a:xfrm>
            <a:off x="866440" y="5000815"/>
            <a:ext cx="6422005" cy="102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36" name="Google Shape;336;p116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16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1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16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 showMasterSp="0">
  <p:cSld name="Tarjeta de nombre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17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342" name="Google Shape;342;p11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1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17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17"/>
            <p:cNvSpPr/>
            <p:nvPr/>
          </p:nvSpPr>
          <p:spPr>
            <a:xfrm rot="-589932">
              <a:off x="6359946" y="431124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17"/>
            <p:cNvSpPr/>
            <p:nvPr/>
          </p:nvSpPr>
          <p:spPr>
            <a:xfrm>
              <a:off x="485023" y="4381500"/>
              <a:ext cx="8182128" cy="2130508"/>
            </a:xfrm>
            <a:custGeom>
              <a:rect b="b" l="l" r="r" t="t"/>
              <a:pathLst>
                <a:path extrusionOk="0" h="9621" w="1000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17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51" name="Google Shape;351;p117"/>
          <p:cNvSpPr txBox="1"/>
          <p:nvPr>
            <p:ph type="title"/>
          </p:nvPr>
        </p:nvSpPr>
        <p:spPr>
          <a:xfrm>
            <a:off x="866441" y="2057400"/>
            <a:ext cx="642200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117"/>
          <p:cNvSpPr txBox="1"/>
          <p:nvPr>
            <p:ph idx="1" type="body"/>
          </p:nvPr>
        </p:nvSpPr>
        <p:spPr>
          <a:xfrm>
            <a:off x="866441" y="5024908"/>
            <a:ext cx="6422004" cy="994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3" name="Google Shape;353;p117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117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1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17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3">
  <p:cSld name="Columna 3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8"/>
          <p:cNvSpPr txBox="1"/>
          <p:nvPr>
            <p:ph type="title"/>
          </p:nvPr>
        </p:nvSpPr>
        <p:spPr>
          <a:xfrm>
            <a:off x="866441" y="922305"/>
            <a:ext cx="6423592" cy="714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118"/>
          <p:cNvSpPr txBox="1"/>
          <p:nvPr>
            <p:ph idx="1" type="body"/>
          </p:nvPr>
        </p:nvSpPr>
        <p:spPr>
          <a:xfrm>
            <a:off x="866441" y="2489200"/>
            <a:ext cx="2313433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60" name="Google Shape;360;p118"/>
          <p:cNvSpPr txBox="1"/>
          <p:nvPr>
            <p:ph idx="2" type="body"/>
          </p:nvPr>
        </p:nvSpPr>
        <p:spPr>
          <a:xfrm>
            <a:off x="866440" y="3147165"/>
            <a:ext cx="2313432" cy="2877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61" name="Google Shape;361;p118"/>
          <p:cNvSpPr txBox="1"/>
          <p:nvPr>
            <p:ph idx="3" type="body"/>
          </p:nvPr>
        </p:nvSpPr>
        <p:spPr>
          <a:xfrm>
            <a:off x="3408472" y="2489200"/>
            <a:ext cx="2326750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62" name="Google Shape;362;p118"/>
          <p:cNvSpPr txBox="1"/>
          <p:nvPr>
            <p:ph idx="4" type="body"/>
          </p:nvPr>
        </p:nvSpPr>
        <p:spPr>
          <a:xfrm>
            <a:off x="3408472" y="3147165"/>
            <a:ext cx="2326749" cy="286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63" name="Google Shape;363;p118"/>
          <p:cNvSpPr txBox="1"/>
          <p:nvPr>
            <p:ph idx="5" type="body"/>
          </p:nvPr>
        </p:nvSpPr>
        <p:spPr>
          <a:xfrm>
            <a:off x="5963820" y="2489201"/>
            <a:ext cx="2313740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64" name="Google Shape;364;p118"/>
          <p:cNvSpPr txBox="1"/>
          <p:nvPr>
            <p:ph idx="6" type="body"/>
          </p:nvPr>
        </p:nvSpPr>
        <p:spPr>
          <a:xfrm>
            <a:off x="5963821" y="3147164"/>
            <a:ext cx="2313740" cy="2888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365" name="Google Shape;365;p118"/>
          <p:cNvCxnSpPr/>
          <p:nvPr/>
        </p:nvCxnSpPr>
        <p:spPr>
          <a:xfrm>
            <a:off x="3294530" y="2489201"/>
            <a:ext cx="0" cy="3546328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p118"/>
          <p:cNvCxnSpPr/>
          <p:nvPr/>
        </p:nvCxnSpPr>
        <p:spPr>
          <a:xfrm>
            <a:off x="5849521" y="2489201"/>
            <a:ext cx="0" cy="3546328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p118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118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118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1"/>
          <p:cNvSpPr txBox="1"/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1"/>
          <p:cNvSpPr txBox="1"/>
          <p:nvPr>
            <p:ph idx="1" type="body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1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1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52" name="Google Shape;52;p91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de imagen 3">
  <p:cSld name="Columna de imagen 3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9"/>
          <p:cNvSpPr txBox="1"/>
          <p:nvPr>
            <p:ph type="title"/>
          </p:nvPr>
        </p:nvSpPr>
        <p:spPr>
          <a:xfrm>
            <a:off x="866441" y="927101"/>
            <a:ext cx="6423592" cy="709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19"/>
          <p:cNvSpPr txBox="1"/>
          <p:nvPr>
            <p:ph idx="1" type="body"/>
          </p:nvPr>
        </p:nvSpPr>
        <p:spPr>
          <a:xfrm>
            <a:off x="881461" y="4180095"/>
            <a:ext cx="2299042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73" name="Google Shape;373;p119"/>
          <p:cNvSpPr/>
          <p:nvPr>
            <p:ph idx="2" type="pic"/>
          </p:nvPr>
        </p:nvSpPr>
        <p:spPr>
          <a:xfrm>
            <a:off x="1012743" y="2486221"/>
            <a:ext cx="2021456" cy="1450321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374" name="Google Shape;374;p119"/>
          <p:cNvSpPr txBox="1"/>
          <p:nvPr>
            <p:ph idx="3" type="body"/>
          </p:nvPr>
        </p:nvSpPr>
        <p:spPr>
          <a:xfrm>
            <a:off x="881461" y="4837558"/>
            <a:ext cx="2298410" cy="1187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75" name="Google Shape;375;p119"/>
          <p:cNvSpPr txBox="1"/>
          <p:nvPr>
            <p:ph idx="4" type="body"/>
          </p:nvPr>
        </p:nvSpPr>
        <p:spPr>
          <a:xfrm>
            <a:off x="3404318" y="4179596"/>
            <a:ext cx="2317790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76" name="Google Shape;376;p119"/>
          <p:cNvSpPr/>
          <p:nvPr>
            <p:ph idx="5" type="pic"/>
          </p:nvPr>
        </p:nvSpPr>
        <p:spPr>
          <a:xfrm>
            <a:off x="3550622" y="2509453"/>
            <a:ext cx="2025182" cy="1427089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377" name="Google Shape;377;p119"/>
          <p:cNvSpPr txBox="1"/>
          <p:nvPr>
            <p:ph idx="6" type="body"/>
          </p:nvPr>
        </p:nvSpPr>
        <p:spPr>
          <a:xfrm>
            <a:off x="3404318" y="4837558"/>
            <a:ext cx="2330903" cy="1187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378" name="Google Shape;378;p119"/>
          <p:cNvSpPr txBox="1"/>
          <p:nvPr>
            <p:ph idx="7" type="body"/>
          </p:nvPr>
        </p:nvSpPr>
        <p:spPr>
          <a:xfrm>
            <a:off x="5963821" y="4179595"/>
            <a:ext cx="2299492" cy="657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0" sz="20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379" name="Google Shape;379;p119"/>
          <p:cNvSpPr/>
          <p:nvPr>
            <p:ph idx="8" type="pic"/>
          </p:nvPr>
        </p:nvSpPr>
        <p:spPr>
          <a:xfrm>
            <a:off x="6104946" y="2509453"/>
            <a:ext cx="2018839" cy="1427089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380" name="Google Shape;380;p119"/>
          <p:cNvSpPr txBox="1"/>
          <p:nvPr>
            <p:ph idx="9" type="body"/>
          </p:nvPr>
        </p:nvSpPr>
        <p:spPr>
          <a:xfrm>
            <a:off x="5963821" y="4837558"/>
            <a:ext cx="2299492" cy="1187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381" name="Google Shape;381;p119"/>
          <p:cNvCxnSpPr/>
          <p:nvPr/>
        </p:nvCxnSpPr>
        <p:spPr>
          <a:xfrm>
            <a:off x="3290019" y="2489201"/>
            <a:ext cx="0" cy="3546328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p119"/>
          <p:cNvCxnSpPr/>
          <p:nvPr/>
        </p:nvCxnSpPr>
        <p:spPr>
          <a:xfrm>
            <a:off x="5849521" y="2489201"/>
            <a:ext cx="0" cy="3546328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p119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119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119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0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120"/>
          <p:cNvSpPr txBox="1"/>
          <p:nvPr>
            <p:ph idx="1" type="body"/>
          </p:nvPr>
        </p:nvSpPr>
        <p:spPr>
          <a:xfrm rot="5400000">
            <a:off x="2272742" y="1082900"/>
            <a:ext cx="3530600" cy="6343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89" name="Google Shape;389;p120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120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120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showMasterSp="0" type="vertTitleAndTx">
  <p:cSld name="VERTICAL_TITLE_AND_VERTICAL_TEX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121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394" name="Google Shape;394;p12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2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21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21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21"/>
            <p:cNvSpPr/>
            <p:nvPr/>
          </p:nvSpPr>
          <p:spPr>
            <a:xfrm rot="4966650">
              <a:off x="4673046" y="5107506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21"/>
            <p:cNvSpPr/>
            <p:nvPr/>
          </p:nvSpPr>
          <p:spPr>
            <a:xfrm rot="5400000">
              <a:off x="1299309" y="1765596"/>
              <a:ext cx="5995993" cy="3326809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02" name="Google Shape;402;p121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21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04" name="Google Shape;404;p121"/>
          <p:cNvSpPr txBox="1"/>
          <p:nvPr>
            <p:ph type="title"/>
          </p:nvPr>
        </p:nvSpPr>
        <p:spPr>
          <a:xfrm rot="5400000">
            <a:off x="4421644" y="3195125"/>
            <a:ext cx="4571999" cy="1077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121"/>
          <p:cNvSpPr txBox="1"/>
          <p:nvPr>
            <p:ph idx="1" type="body"/>
          </p:nvPr>
        </p:nvSpPr>
        <p:spPr>
          <a:xfrm rot="5400000">
            <a:off x="789057" y="1525182"/>
            <a:ext cx="4572000" cy="4417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06" name="Google Shape;406;p121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21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21"/>
          <p:cNvSpPr txBox="1"/>
          <p:nvPr>
            <p:ph idx="12" type="sldNum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Frame">
  <p:cSld name="Full Fram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2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2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2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bg>
      <p:bgPr>
        <a:solidFill>
          <a:schemeClr val="dk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5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95"/>
          <p:cNvSpPr/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95"/>
          <p:cNvSpPr/>
          <p:nvPr/>
        </p:nvSpPr>
        <p:spPr>
          <a:xfrm>
            <a:off x="990600" y="0"/>
            <a:ext cx="182563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5"/>
          <p:cNvSpPr/>
          <p:nvPr/>
        </p:nvSpPr>
        <p:spPr>
          <a:xfrm>
            <a:off x="1141413" y="0"/>
            <a:ext cx="230187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95"/>
          <p:cNvCxnSpPr/>
          <p:nvPr/>
        </p:nvCxnSpPr>
        <p:spPr>
          <a:xfrm>
            <a:off x="106363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EC2AC">
                <a:alpha val="7294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" name="Google Shape;63;p95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FEDE7">
                <a:alpha val="82745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95"/>
          <p:cNvCxnSpPr/>
          <p:nvPr/>
        </p:nvCxnSpPr>
        <p:spPr>
          <a:xfrm>
            <a:off x="854075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" name="Google Shape;65;p95"/>
          <p:cNvCxnSpPr/>
          <p:nvPr/>
        </p:nvCxnSpPr>
        <p:spPr>
          <a:xfrm>
            <a:off x="1727200" y="0"/>
            <a:ext cx="0" cy="6858000"/>
          </a:xfrm>
          <a:prstGeom prst="straightConnector1">
            <a:avLst/>
          </a:prstGeom>
          <a:noFill/>
          <a:ln cap="flat" cmpd="sng" w="28575">
            <a:solidFill>
              <a:srgbClr val="FEC2AC">
                <a:alpha val="8196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95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95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5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95"/>
          <p:cNvSpPr/>
          <p:nvPr/>
        </p:nvSpPr>
        <p:spPr>
          <a:xfrm>
            <a:off x="1323975" y="4867275"/>
            <a:ext cx="642938" cy="6413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5"/>
          <p:cNvSpPr/>
          <p:nvPr/>
        </p:nvSpPr>
        <p:spPr>
          <a:xfrm>
            <a:off x="1090613" y="5500688"/>
            <a:ext cx="138112" cy="136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5"/>
          <p:cNvSpPr/>
          <p:nvPr/>
        </p:nvSpPr>
        <p:spPr>
          <a:xfrm>
            <a:off x="1663700" y="5791200"/>
            <a:ext cx="274638" cy="274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5"/>
          <p:cNvSpPr/>
          <p:nvPr/>
        </p:nvSpPr>
        <p:spPr>
          <a:xfrm>
            <a:off x="1879600" y="4479925"/>
            <a:ext cx="365125" cy="3651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p95"/>
          <p:cNvCxnSpPr/>
          <p:nvPr/>
        </p:nvCxnSpPr>
        <p:spPr>
          <a:xfrm>
            <a:off x="9097963" y="0"/>
            <a:ext cx="0" cy="6858000"/>
          </a:xfrm>
          <a:prstGeom prst="straightConnector1">
            <a:avLst/>
          </a:prstGeom>
          <a:noFill/>
          <a:ln cap="flat" cmpd="thickThin" w="5715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95"/>
          <p:cNvSpPr txBox="1"/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Schoolbook"/>
              <a:buNone/>
              <a:defRPr b="1" sz="3000" cap="small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5"/>
          <p:cNvSpPr txBox="1"/>
          <p:nvPr>
            <p:ph idx="1" type="body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5"/>
          <p:cNvSpPr txBox="1"/>
          <p:nvPr>
            <p:ph idx="10" type="dt"/>
          </p:nvPr>
        </p:nvSpPr>
        <p:spPr>
          <a:xfrm rot="5400000">
            <a:off x="7762875" y="1169988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5"/>
          <p:cNvSpPr txBox="1"/>
          <p:nvPr>
            <p:ph idx="11" type="ftr"/>
          </p:nvPr>
        </p:nvSpPr>
        <p:spPr>
          <a:xfrm rot="5400000">
            <a:off x="7077076" y="4178300"/>
            <a:ext cx="36576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5"/>
          <p:cNvSpPr txBox="1"/>
          <p:nvPr>
            <p:ph idx="12" type="sldNum"/>
          </p:nvPr>
        </p:nvSpPr>
        <p:spPr>
          <a:xfrm>
            <a:off x="1339850" y="4929188"/>
            <a:ext cx="609600" cy="517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6"/>
          <p:cNvSpPr txBox="1"/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6"/>
          <p:cNvSpPr txBox="1"/>
          <p:nvPr>
            <p:ph idx="1" type="body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96"/>
          <p:cNvSpPr txBox="1"/>
          <p:nvPr>
            <p:ph idx="2" type="body"/>
          </p:nvPr>
        </p:nvSpPr>
        <p:spPr>
          <a:xfrm>
            <a:off x="4270248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96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6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6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7"/>
          <p:cNvSpPr txBox="1"/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7"/>
          <p:cNvSpPr txBox="1"/>
          <p:nvPr>
            <p:ph idx="1" type="body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97"/>
          <p:cNvSpPr txBox="1"/>
          <p:nvPr>
            <p:ph idx="2" type="body"/>
          </p:nvPr>
        </p:nvSpPr>
        <p:spPr>
          <a:xfrm>
            <a:off x="4371975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97"/>
          <p:cNvSpPr/>
          <p:nvPr>
            <p:ph idx="3" type="body"/>
          </p:nvPr>
        </p:nvSpPr>
        <p:spPr>
          <a:xfrm>
            <a:off x="457200" y="1569720"/>
            <a:ext cx="3657600" cy="65836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b="1" sz="2000">
                <a:solidFill>
                  <a:srgbClr val="FFFFFF"/>
                </a:solidFill>
              </a:defRPr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97"/>
          <p:cNvSpPr/>
          <p:nvPr>
            <p:ph idx="4" type="body"/>
          </p:nvPr>
        </p:nvSpPr>
        <p:spPr>
          <a:xfrm>
            <a:off x="4343400" y="1569720"/>
            <a:ext cx="3657600" cy="65836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b="1" sz="2000">
                <a:solidFill>
                  <a:srgbClr val="FFFFFF"/>
                </a:solidFill>
              </a:defRPr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97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7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7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8"/>
          <p:cNvSpPr txBox="1"/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98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8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99" name="Google Shape;99;p98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99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cap="flat" cmpd="sng" w="38100">
            <a:solidFill>
              <a:srgbClr val="FEC2AC">
                <a:alpha val="9294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" name="Google Shape;102;p99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cap="flat" cmpd="sng" w="3810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99"/>
          <p:cNvCxnSpPr/>
          <p:nvPr/>
        </p:nvCxnSpPr>
        <p:spPr>
          <a:xfrm>
            <a:off x="6192838" y="0"/>
            <a:ext cx="0" cy="6858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99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99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99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99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99"/>
          <p:cNvSpPr txBox="1"/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b="1" sz="2000" cap="small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99"/>
          <p:cNvSpPr txBox="1"/>
          <p:nvPr>
            <p:ph idx="1" type="body"/>
          </p:nvPr>
        </p:nvSpPr>
        <p:spPr>
          <a:xfrm>
            <a:off x="6812280" y="274320"/>
            <a:ext cx="1527048" cy="498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84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99"/>
          <p:cNvSpPr txBox="1"/>
          <p:nvPr>
            <p:ph idx="2" type="body"/>
          </p:nvPr>
        </p:nvSpPr>
        <p:spPr>
          <a:xfrm>
            <a:off x="304800" y="274320"/>
            <a:ext cx="5638800" cy="6327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indent="-297180" lvl="2" marL="13716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indent="-297180" lvl="3" marL="182880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indent="-306323" lvl="4" marL="2286000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97179" lvl="6" marL="3200400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99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9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  <p:sp>
        <p:nvSpPr>
          <p:cNvPr id="113" name="Google Shape;113;p99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88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cap="flat" cmpd="sng" w="38100">
            <a:solidFill>
              <a:srgbClr val="FEC2AC">
                <a:alpha val="92941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88"/>
          <p:cNvSpPr txBox="1"/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2" name="Google Shape;12;p88"/>
          <p:cNvSpPr txBox="1"/>
          <p:nvPr>
            <p:ph idx="1" type="body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28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  <a:defRPr b="0" i="0" sz="24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33528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9718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0752F"/>
              </a:buClr>
              <a:buSzPts val="1080"/>
              <a:buFont typeface="Noto Sans Symbols"/>
              <a:buChar char="🞆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9718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FEC3AE"/>
              </a:buClr>
              <a:buSzPts val="1080"/>
              <a:buFont typeface="Noto Sans Symbols"/>
              <a:buChar char="🞆"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97688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BDCAE9"/>
              </a:buClr>
              <a:buSzPts val="1088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b="0" i="0" sz="16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81939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b="0" i="0" sz="14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b="0" i="0" sz="1400" u="none" cap="none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3" name="Google Shape;13;p88"/>
          <p:cNvSpPr txBox="1"/>
          <p:nvPr>
            <p:ph idx="10" type="dt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88"/>
          <p:cNvSpPr txBox="1"/>
          <p:nvPr>
            <p:ph idx="11" type="ftr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5" name="Google Shape;15;p88"/>
          <p:cNvCxnSpPr/>
          <p:nvPr/>
        </p:nvCxnSpPr>
        <p:spPr>
          <a:xfrm>
            <a:off x="76200" y="0"/>
            <a:ext cx="0" cy="6858000"/>
          </a:xfrm>
          <a:prstGeom prst="straightConnector1">
            <a:avLst/>
          </a:prstGeom>
          <a:noFill/>
          <a:ln cap="flat" cmpd="thickThin" w="57150">
            <a:solidFill>
              <a:srgbClr val="FEC2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88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Google Shape;17;p88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88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" name="Google Shape;19;p88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88"/>
          <p:cNvSpPr txBox="1"/>
          <p:nvPr>
            <p:ph idx="12" type="sldNum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93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65" name="Google Shape;165;p9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9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75CEEC">
                    <a:alpha val="6666"/>
                  </a:srgbClr>
                </a:gs>
                <a:gs pos="36000">
                  <a:srgbClr val="75CEEC">
                    <a:alpha val="5882"/>
                  </a:srgbClr>
                </a:gs>
                <a:gs pos="69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9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75CEEC">
                    <a:alpha val="10980"/>
                  </a:srgbClr>
                </a:gs>
                <a:gs pos="36000">
                  <a:srgbClr val="75CEEC">
                    <a:alpha val="9803"/>
                  </a:srgbClr>
                </a:gs>
                <a:gs pos="75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9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9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725"/>
                  </a:srgbClr>
                </a:gs>
                <a:gs pos="36000">
                  <a:srgbClr val="F7F7F7">
                    <a:alpha val="6666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9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75CEEC">
                    <a:alpha val="7843"/>
                  </a:srgbClr>
                </a:gs>
                <a:gs pos="36000">
                  <a:srgbClr val="75CEEC">
                    <a:alpha val="7843"/>
                  </a:srgbClr>
                </a:gs>
                <a:gs pos="72000">
                  <a:srgbClr val="75CEEC">
                    <a:alpha val="0"/>
                  </a:srgbClr>
                </a:gs>
                <a:gs pos="100000">
                  <a:srgbClr val="75CEE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93"/>
            <p:cNvSpPr/>
            <p:nvPr/>
          </p:nvSpPr>
          <p:spPr>
            <a:xfrm rot="-589932">
              <a:off x="6359946" y="179029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93"/>
            <p:cNvSpPr/>
            <p:nvPr/>
          </p:nvSpPr>
          <p:spPr>
            <a:xfrm>
              <a:off x="485023" y="1856450"/>
              <a:ext cx="8173954" cy="4535226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3" name="Google Shape;173;p93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74" name="Google Shape;174;p93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93"/>
          <p:cNvSpPr txBox="1"/>
          <p:nvPr>
            <p:ph idx="1" type="body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6" name="Google Shape;176;p93"/>
          <p:cNvSpPr txBox="1"/>
          <p:nvPr>
            <p:ph idx="10" type="dt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93"/>
          <p:cNvSpPr txBox="1"/>
          <p:nvPr>
            <p:ph idx="11" type="ftr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9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3"/>
          <p:cNvSpPr txBox="1"/>
          <p:nvPr>
            <p:ph idx="12" type="sldNum"/>
          </p:nvPr>
        </p:nvSpPr>
        <p:spPr>
          <a:xfrm>
            <a:off x="7678616" y="295730"/>
            <a:ext cx="791308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38.jpg"/><Relationship Id="rId5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mailto:laura.bulacio@unc.edu.ar" TargetMode="External"/><Relationship Id="rId4" Type="http://schemas.openxmlformats.org/officeDocument/2006/relationships/hyperlink" Target="mailto:sonia.gelatti@unc.edu.ar" TargetMode="External"/><Relationship Id="rId5" Type="http://schemas.openxmlformats.org/officeDocument/2006/relationships/hyperlink" Target="mailto:laura.bulacio@unc.edu.ar" TargetMode="External"/><Relationship Id="rId6" Type="http://schemas.openxmlformats.org/officeDocument/2006/relationships/hyperlink" Target="mailto:sonia.gelatti@unc.edu.ar" TargetMode="External"/><Relationship Id="rId7" Type="http://schemas.openxmlformats.org/officeDocument/2006/relationships/image" Target="../media/image6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png"/><Relationship Id="rId4" Type="http://schemas.openxmlformats.org/officeDocument/2006/relationships/image" Target="../media/image34.png"/><Relationship Id="rId5" Type="http://schemas.openxmlformats.org/officeDocument/2006/relationships/image" Target="../media/image74.png"/><Relationship Id="rId6" Type="http://schemas.openxmlformats.org/officeDocument/2006/relationships/image" Target="../media/image69.png"/><Relationship Id="rId7" Type="http://schemas.openxmlformats.org/officeDocument/2006/relationships/image" Target="../media/image6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4.png"/><Relationship Id="rId4" Type="http://schemas.openxmlformats.org/officeDocument/2006/relationships/image" Target="../media/image76.png"/><Relationship Id="rId5" Type="http://schemas.openxmlformats.org/officeDocument/2006/relationships/image" Target="../media/image8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8.png"/><Relationship Id="rId4" Type="http://schemas.openxmlformats.org/officeDocument/2006/relationships/image" Target="../media/image9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1.png"/><Relationship Id="rId4" Type="http://schemas.openxmlformats.org/officeDocument/2006/relationships/image" Target="../media/image11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png"/><Relationship Id="rId4" Type="http://schemas.openxmlformats.org/officeDocument/2006/relationships/image" Target="../media/image89.png"/><Relationship Id="rId5" Type="http://schemas.openxmlformats.org/officeDocument/2006/relationships/image" Target="../media/image1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2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1.png"/><Relationship Id="rId4" Type="http://schemas.openxmlformats.org/officeDocument/2006/relationships/image" Target="../media/image1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6.png"/><Relationship Id="rId4" Type="http://schemas.openxmlformats.org/officeDocument/2006/relationships/image" Target="../media/image104.png"/><Relationship Id="rId5" Type="http://schemas.openxmlformats.org/officeDocument/2006/relationships/image" Target="../media/image9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7.png"/><Relationship Id="rId4" Type="http://schemas.openxmlformats.org/officeDocument/2006/relationships/image" Target="../media/image10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2.png"/><Relationship Id="rId4" Type="http://schemas.openxmlformats.org/officeDocument/2006/relationships/image" Target="../media/image12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9.png"/><Relationship Id="rId4" Type="http://schemas.openxmlformats.org/officeDocument/2006/relationships/image" Target="../media/image11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7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26.png"/><Relationship Id="rId4" Type="http://schemas.openxmlformats.org/officeDocument/2006/relationships/image" Target="../media/image1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5.png"/><Relationship Id="rId4" Type="http://schemas.openxmlformats.org/officeDocument/2006/relationships/image" Target="../media/image131.png"/><Relationship Id="rId5" Type="http://schemas.openxmlformats.org/officeDocument/2006/relationships/image" Target="../media/image116.png"/><Relationship Id="rId6" Type="http://schemas.openxmlformats.org/officeDocument/2006/relationships/image" Target="../media/image12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2.png"/><Relationship Id="rId4" Type="http://schemas.openxmlformats.org/officeDocument/2006/relationships/image" Target="../media/image12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9.png"/><Relationship Id="rId4" Type="http://schemas.openxmlformats.org/officeDocument/2006/relationships/image" Target="../media/image130.png"/><Relationship Id="rId5" Type="http://schemas.openxmlformats.org/officeDocument/2006/relationships/image" Target="../media/image12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9.png"/><Relationship Id="rId4" Type="http://schemas.openxmlformats.org/officeDocument/2006/relationships/image" Target="../media/image12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8.png"/><Relationship Id="rId4" Type="http://schemas.openxmlformats.org/officeDocument/2006/relationships/image" Target="../media/image13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"/>
          <p:cNvSpPr/>
          <p:nvPr/>
        </p:nvSpPr>
        <p:spPr>
          <a:xfrm>
            <a:off x="159391" y="998291"/>
            <a:ext cx="1568741" cy="216436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"/>
          <p:cNvSpPr txBox="1"/>
          <p:nvPr>
            <p:ph type="ctrTitle"/>
          </p:nvPr>
        </p:nvSpPr>
        <p:spPr>
          <a:xfrm>
            <a:off x="-658536" y="759124"/>
            <a:ext cx="6172200" cy="18943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BIEN</a:t>
            </a:r>
            <a:r>
              <a:rPr b="1" lang="es-AR" sz="6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VENIDOS</a:t>
            </a:r>
            <a:endParaRPr sz="6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168" y="2923585"/>
            <a:ext cx="4407622" cy="30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9507" y="82466"/>
            <a:ext cx="1255779" cy="1353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"/>
          <p:cNvSpPr txBox="1"/>
          <p:nvPr>
            <p:ph type="title"/>
          </p:nvPr>
        </p:nvSpPr>
        <p:spPr>
          <a:xfrm>
            <a:off x="940673" y="28680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/>
              <a:t>enero</a:t>
            </a:r>
            <a:endParaRPr sz="1800"/>
          </a:p>
        </p:txBody>
      </p:sp>
      <p:sp>
        <p:nvSpPr>
          <p:cNvPr id="748" name="Google Shape;748;p10"/>
          <p:cNvSpPr txBox="1"/>
          <p:nvPr/>
        </p:nvSpPr>
        <p:spPr>
          <a:xfrm>
            <a:off x="2998428" y="28680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febrero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49" name="Google Shape;749;p10"/>
          <p:cNvSpPr txBox="1"/>
          <p:nvPr/>
        </p:nvSpPr>
        <p:spPr>
          <a:xfrm>
            <a:off x="5031585" y="29895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marzo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0" name="Google Shape;750;p10"/>
          <p:cNvSpPr txBox="1"/>
          <p:nvPr/>
        </p:nvSpPr>
        <p:spPr>
          <a:xfrm>
            <a:off x="7026413" y="29895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abril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1" name="Google Shape;751;p10"/>
          <p:cNvSpPr/>
          <p:nvPr/>
        </p:nvSpPr>
        <p:spPr>
          <a:xfrm>
            <a:off x="640774" y="719345"/>
            <a:ext cx="1618253" cy="10051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0"/>
          <p:cNvSpPr txBox="1"/>
          <p:nvPr/>
        </p:nvSpPr>
        <p:spPr>
          <a:xfrm>
            <a:off x="973517" y="237155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mayo</a:t>
            </a:r>
            <a:endParaRPr b="0" i="0" sz="16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3" name="Google Shape;753;p10"/>
          <p:cNvSpPr txBox="1"/>
          <p:nvPr/>
        </p:nvSpPr>
        <p:spPr>
          <a:xfrm>
            <a:off x="3031272" y="237155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junio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4" name="Google Shape;754;p10"/>
          <p:cNvSpPr txBox="1"/>
          <p:nvPr/>
        </p:nvSpPr>
        <p:spPr>
          <a:xfrm>
            <a:off x="5064429" y="238370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julio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5" name="Google Shape;755;p10"/>
          <p:cNvSpPr txBox="1"/>
          <p:nvPr/>
        </p:nvSpPr>
        <p:spPr>
          <a:xfrm>
            <a:off x="7059257" y="238370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agosto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6" name="Google Shape;756;p10"/>
          <p:cNvSpPr txBox="1"/>
          <p:nvPr/>
        </p:nvSpPr>
        <p:spPr>
          <a:xfrm>
            <a:off x="713311" y="4702874"/>
            <a:ext cx="1254748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septiembre</a:t>
            </a:r>
            <a:endParaRPr b="0" i="0" sz="16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7" name="Google Shape;757;p10"/>
          <p:cNvSpPr txBox="1"/>
          <p:nvPr/>
        </p:nvSpPr>
        <p:spPr>
          <a:xfrm>
            <a:off x="3007358" y="4702874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octubre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8" name="Google Shape;758;p10"/>
          <p:cNvSpPr txBox="1"/>
          <p:nvPr/>
        </p:nvSpPr>
        <p:spPr>
          <a:xfrm>
            <a:off x="5040515" y="4715025"/>
            <a:ext cx="1177144" cy="2618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noviembre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59" name="Google Shape;759;p10"/>
          <p:cNvSpPr txBox="1"/>
          <p:nvPr/>
        </p:nvSpPr>
        <p:spPr>
          <a:xfrm>
            <a:off x="7035343" y="4715025"/>
            <a:ext cx="1177144" cy="2618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diciembre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760" name="Google Shape;76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11615">
            <a:off x="896583" y="5085185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89813">
            <a:off x="2954338" y="5078436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2919">
            <a:off x="5081119" y="5085185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4668" y="5066630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052" y="2783449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6807" y="2776700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77931">
            <a:off x="5103588" y="2783449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25944">
            <a:off x="7127137" y="2764894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5630">
            <a:off x="2940840" y="670193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70517">
            <a:off x="5067621" y="676942"/>
            <a:ext cx="1072921" cy="14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88805">
            <a:off x="7091170" y="658387"/>
            <a:ext cx="1072921" cy="147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"/>
          <p:cNvSpPr txBox="1"/>
          <p:nvPr/>
        </p:nvSpPr>
        <p:spPr>
          <a:xfrm>
            <a:off x="143377" y="1556794"/>
            <a:ext cx="28564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32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31 de mayo</a:t>
            </a:r>
            <a:endParaRPr b="0" i="0" sz="3200" u="none" cap="none" strike="noStrike">
              <a:solidFill>
                <a:schemeClr val="dk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777" name="Google Shape;77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9832" y="2276872"/>
            <a:ext cx="2857500" cy="3353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uardia real" id="778" name="Google Shape;778;p11"/>
          <p:cNvPicPr preferRelativeResize="0"/>
          <p:nvPr/>
        </p:nvPicPr>
        <p:blipFill rotWithShape="1">
          <a:blip r:embed="rId4">
            <a:alphaModFix/>
          </a:blip>
          <a:srcRect b="0" l="0" r="0" t="26323"/>
          <a:stretch/>
        </p:blipFill>
        <p:spPr>
          <a:xfrm>
            <a:off x="238753" y="2276871"/>
            <a:ext cx="2665653" cy="3353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uardia real" id="779" name="Google Shape;779;p11"/>
          <p:cNvPicPr preferRelativeResize="0"/>
          <p:nvPr/>
        </p:nvPicPr>
        <p:blipFill rotWithShape="1">
          <a:blip r:embed="rId4">
            <a:alphaModFix/>
          </a:blip>
          <a:srcRect b="0" l="0" r="0" t="26323"/>
          <a:stretch/>
        </p:blipFill>
        <p:spPr>
          <a:xfrm>
            <a:off x="6108083" y="2276871"/>
            <a:ext cx="2665653" cy="335362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1"/>
          <p:cNvSpPr txBox="1"/>
          <p:nvPr/>
        </p:nvSpPr>
        <p:spPr>
          <a:xfrm>
            <a:off x="5917332" y="1547666"/>
            <a:ext cx="285640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32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30 de junio</a:t>
            </a:r>
            <a:endParaRPr b="0" i="0" sz="3200" u="none" cap="none" strike="noStrike">
              <a:solidFill>
                <a:schemeClr val="dk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81" name="Google Shape;781;p11"/>
          <p:cNvSpPr txBox="1"/>
          <p:nvPr/>
        </p:nvSpPr>
        <p:spPr>
          <a:xfrm>
            <a:off x="2730181" y="1589896"/>
            <a:ext cx="33729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8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 al 29 de junio</a:t>
            </a:r>
            <a:endParaRPr b="0" i="0" sz="2800" u="none" cap="none" strike="noStrik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2"/>
          <p:cNvSpPr/>
          <p:nvPr/>
        </p:nvSpPr>
        <p:spPr>
          <a:xfrm>
            <a:off x="5698534" y="2564034"/>
            <a:ext cx="65869" cy="1819297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2"/>
          <p:cNvSpPr/>
          <p:nvPr/>
        </p:nvSpPr>
        <p:spPr>
          <a:xfrm>
            <a:off x="5698534" y="1402320"/>
            <a:ext cx="65869" cy="56033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9" name="Google Shape;789;p12"/>
          <p:cNvGrpSpPr/>
          <p:nvPr/>
        </p:nvGrpSpPr>
        <p:grpSpPr>
          <a:xfrm>
            <a:off x="3779912" y="1268760"/>
            <a:ext cx="1019966" cy="3654147"/>
            <a:chOff x="3309188" y="1401910"/>
            <a:chExt cx="943605" cy="3332659"/>
          </a:xfrm>
        </p:grpSpPr>
        <p:sp>
          <p:nvSpPr>
            <p:cNvPr id="790" name="Google Shape;790;p12"/>
            <p:cNvSpPr/>
            <p:nvPr/>
          </p:nvSpPr>
          <p:spPr>
            <a:xfrm>
              <a:off x="3404213" y="1401910"/>
              <a:ext cx="753172" cy="75317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1" name="Google Shape;791;p12"/>
            <p:cNvCxnSpPr>
              <a:stCxn id="790" idx="4"/>
            </p:cNvCxnSpPr>
            <p:nvPr/>
          </p:nvCxnSpPr>
          <p:spPr>
            <a:xfrm>
              <a:off x="3780799" y="2155082"/>
              <a:ext cx="0" cy="370500"/>
            </a:xfrm>
            <a:prstGeom prst="straightConnector1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92" name="Google Shape;792;p12"/>
            <p:cNvGrpSpPr/>
            <p:nvPr/>
          </p:nvGrpSpPr>
          <p:grpSpPr>
            <a:xfrm>
              <a:off x="3309188" y="2407549"/>
              <a:ext cx="943605" cy="2327020"/>
              <a:chOff x="7341645" y="2379622"/>
              <a:chExt cx="954935" cy="2354962"/>
            </a:xfrm>
          </p:grpSpPr>
          <p:sp>
            <p:nvSpPr>
              <p:cNvPr id="793" name="Google Shape;793;p12"/>
              <p:cNvSpPr/>
              <p:nvPr/>
            </p:nvSpPr>
            <p:spPr>
              <a:xfrm>
                <a:off x="7444155" y="2576582"/>
                <a:ext cx="838337" cy="2035261"/>
              </a:xfrm>
              <a:custGeom>
                <a:rect b="b" l="l" r="r" t="t"/>
                <a:pathLst>
                  <a:path extrusionOk="0" h="36115" w="14876">
                    <a:moveTo>
                      <a:pt x="1301" y="1"/>
                    </a:moveTo>
                    <a:cubicBezTo>
                      <a:pt x="580" y="1"/>
                      <a:pt x="0" y="596"/>
                      <a:pt x="0" y="1317"/>
                    </a:cubicBezTo>
                    <a:lnTo>
                      <a:pt x="0" y="34798"/>
                    </a:lnTo>
                    <a:cubicBezTo>
                      <a:pt x="0" y="35519"/>
                      <a:pt x="580" y="36114"/>
                      <a:pt x="1301" y="36114"/>
                    </a:cubicBezTo>
                    <a:lnTo>
                      <a:pt x="13558" y="36114"/>
                    </a:lnTo>
                    <a:cubicBezTo>
                      <a:pt x="14279" y="36114"/>
                      <a:pt x="14875" y="35519"/>
                      <a:pt x="14875" y="34798"/>
                    </a:cubicBezTo>
                    <a:lnTo>
                      <a:pt x="14875" y="1317"/>
                    </a:lnTo>
                    <a:cubicBezTo>
                      <a:pt x="14875" y="596"/>
                      <a:pt x="14279" y="1"/>
                      <a:pt x="13558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12"/>
              <p:cNvSpPr/>
              <p:nvPr/>
            </p:nvSpPr>
            <p:spPr>
              <a:xfrm>
                <a:off x="7584592" y="2675542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7524" y="9687"/>
                      <a:pt x="9687" y="7508"/>
                      <a:pt x="9687" y="4843"/>
                    </a:cubicBezTo>
                    <a:cubicBezTo>
                      <a:pt x="9687" y="2163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12"/>
              <p:cNvSpPr/>
              <p:nvPr/>
            </p:nvSpPr>
            <p:spPr>
              <a:xfrm>
                <a:off x="7584592" y="3322103"/>
                <a:ext cx="545967" cy="546869"/>
              </a:xfrm>
              <a:custGeom>
                <a:rect b="b" l="l" r="r" t="t"/>
                <a:pathLst>
                  <a:path extrusionOk="0" h="9704" w="968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7524" y="9703"/>
                      <a:pt x="9687" y="7524"/>
                      <a:pt x="9687" y="4860"/>
                    </a:cubicBezTo>
                    <a:cubicBezTo>
                      <a:pt x="9687" y="2179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2"/>
              <p:cNvSpPr/>
              <p:nvPr/>
            </p:nvSpPr>
            <p:spPr>
              <a:xfrm>
                <a:off x="7584592" y="3969565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7524" y="9688"/>
                      <a:pt x="9687" y="7525"/>
                      <a:pt x="9687" y="4844"/>
                    </a:cubicBezTo>
                    <a:cubicBezTo>
                      <a:pt x="9687" y="2180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12"/>
              <p:cNvSpPr/>
              <p:nvPr/>
            </p:nvSpPr>
            <p:spPr>
              <a:xfrm>
                <a:off x="7584592" y="2675542"/>
                <a:ext cx="310967" cy="545911"/>
              </a:xfrm>
              <a:custGeom>
                <a:rect b="b" l="l" r="r" t="t"/>
                <a:pathLst>
                  <a:path extrusionOk="0" h="9687" w="551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5079" y="9687"/>
                      <a:pt x="5298" y="9655"/>
                      <a:pt x="5518" y="9624"/>
                    </a:cubicBezTo>
                    <a:cubicBezTo>
                      <a:pt x="3167" y="9295"/>
                      <a:pt x="1364" y="7289"/>
                      <a:pt x="1364" y="4843"/>
                    </a:cubicBezTo>
                    <a:cubicBezTo>
                      <a:pt x="1364" y="2398"/>
                      <a:pt x="3167" y="376"/>
                      <a:pt x="5518" y="47"/>
                    </a:cubicBezTo>
                    <a:cubicBezTo>
                      <a:pt x="5298" y="16"/>
                      <a:pt x="5079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12"/>
              <p:cNvSpPr/>
              <p:nvPr/>
            </p:nvSpPr>
            <p:spPr>
              <a:xfrm>
                <a:off x="7584592" y="3322103"/>
                <a:ext cx="310967" cy="546869"/>
              </a:xfrm>
              <a:custGeom>
                <a:rect b="b" l="l" r="r" t="t"/>
                <a:pathLst>
                  <a:path extrusionOk="0" h="9704" w="551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5079" y="9703"/>
                      <a:pt x="5298" y="9672"/>
                      <a:pt x="5518" y="9640"/>
                    </a:cubicBezTo>
                    <a:cubicBezTo>
                      <a:pt x="3167" y="9311"/>
                      <a:pt x="1364" y="7289"/>
                      <a:pt x="1364" y="4860"/>
                    </a:cubicBezTo>
                    <a:cubicBezTo>
                      <a:pt x="1364" y="2414"/>
                      <a:pt x="3167" y="393"/>
                      <a:pt x="5518" y="63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12"/>
              <p:cNvSpPr/>
              <p:nvPr/>
            </p:nvSpPr>
            <p:spPr>
              <a:xfrm>
                <a:off x="7584592" y="3969565"/>
                <a:ext cx="310967" cy="545967"/>
              </a:xfrm>
              <a:custGeom>
                <a:rect b="b" l="l" r="r" t="t"/>
                <a:pathLst>
                  <a:path extrusionOk="0" h="9688" w="551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5079" y="9688"/>
                      <a:pt x="5298" y="9672"/>
                      <a:pt x="5518" y="9641"/>
                    </a:cubicBezTo>
                    <a:cubicBezTo>
                      <a:pt x="3167" y="9311"/>
                      <a:pt x="1364" y="7289"/>
                      <a:pt x="1364" y="4844"/>
                    </a:cubicBezTo>
                    <a:cubicBezTo>
                      <a:pt x="1364" y="2399"/>
                      <a:pt x="3167" y="393"/>
                      <a:pt x="5518" y="64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12"/>
              <p:cNvSpPr/>
              <p:nvPr/>
            </p:nvSpPr>
            <p:spPr>
              <a:xfrm>
                <a:off x="7471543" y="237962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1850" y="0"/>
                    </a:moveTo>
                    <a:cubicBezTo>
                      <a:pt x="831" y="0"/>
                      <a:pt x="0" y="815"/>
                      <a:pt x="0" y="1834"/>
                    </a:cubicBezTo>
                    <a:cubicBezTo>
                      <a:pt x="0" y="2869"/>
                      <a:pt x="831" y="3684"/>
                      <a:pt x="1850" y="3684"/>
                    </a:cubicBezTo>
                    <a:lnTo>
                      <a:pt x="10423" y="3684"/>
                    </a:lnTo>
                    <a:cubicBezTo>
                      <a:pt x="11442" y="3684"/>
                      <a:pt x="12273" y="2869"/>
                      <a:pt x="12273" y="1834"/>
                    </a:cubicBezTo>
                    <a:cubicBezTo>
                      <a:pt x="12273" y="815"/>
                      <a:pt x="11442" y="0"/>
                      <a:pt x="10423" y="0"/>
                    </a:cubicBez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12"/>
              <p:cNvSpPr/>
              <p:nvPr/>
            </p:nvSpPr>
            <p:spPr>
              <a:xfrm>
                <a:off x="7471543" y="452697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0" y="0"/>
                    </a:moveTo>
                    <a:lnTo>
                      <a:pt x="0" y="3684"/>
                    </a:lnTo>
                    <a:lnTo>
                      <a:pt x="12273" y="3684"/>
                    </a:lnTo>
                    <a:lnTo>
                      <a:pt x="12273" y="0"/>
                    </a:ln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12"/>
              <p:cNvSpPr/>
              <p:nvPr/>
            </p:nvSpPr>
            <p:spPr>
              <a:xfrm>
                <a:off x="7341645" y="2498869"/>
                <a:ext cx="954935" cy="2131515"/>
              </a:xfrm>
              <a:custGeom>
                <a:rect b="b" l="l" r="r" t="t"/>
                <a:pathLst>
                  <a:path extrusionOk="0" h="37823" w="16945">
                    <a:moveTo>
                      <a:pt x="1302" y="0"/>
                    </a:moveTo>
                    <a:cubicBezTo>
                      <a:pt x="581" y="0"/>
                      <a:pt x="1" y="580"/>
                      <a:pt x="1" y="1301"/>
                    </a:cubicBezTo>
                    <a:lnTo>
                      <a:pt x="1" y="36521"/>
                    </a:lnTo>
                    <a:cubicBezTo>
                      <a:pt x="1" y="37242"/>
                      <a:pt x="581" y="37822"/>
                      <a:pt x="1302" y="37822"/>
                    </a:cubicBezTo>
                    <a:lnTo>
                      <a:pt x="15628" y="37822"/>
                    </a:lnTo>
                    <a:cubicBezTo>
                      <a:pt x="16349" y="37822"/>
                      <a:pt x="16945" y="37242"/>
                      <a:pt x="16945" y="36521"/>
                    </a:cubicBezTo>
                    <a:lnTo>
                      <a:pt x="16945" y="1301"/>
                    </a:lnTo>
                    <a:cubicBezTo>
                      <a:pt x="16945" y="580"/>
                      <a:pt x="16349" y="0"/>
                      <a:pt x="15628" y="0"/>
                    </a:cubicBezTo>
                    <a:close/>
                  </a:path>
                </a:pathLst>
              </a:custGeom>
              <a:solidFill>
                <a:srgbClr val="504D5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12"/>
              <p:cNvSpPr/>
              <p:nvPr/>
            </p:nvSpPr>
            <p:spPr>
              <a:xfrm>
                <a:off x="7399973" y="2547447"/>
                <a:ext cx="838337" cy="2034359"/>
              </a:xfrm>
              <a:custGeom>
                <a:rect b="b" l="l" r="r" t="t"/>
                <a:pathLst>
                  <a:path extrusionOk="0" h="36099" w="14876">
                    <a:moveTo>
                      <a:pt x="1301" y="0"/>
                    </a:moveTo>
                    <a:cubicBezTo>
                      <a:pt x="580" y="0"/>
                      <a:pt x="0" y="580"/>
                      <a:pt x="0" y="1301"/>
                    </a:cubicBezTo>
                    <a:lnTo>
                      <a:pt x="0" y="34797"/>
                    </a:lnTo>
                    <a:cubicBezTo>
                      <a:pt x="0" y="35518"/>
                      <a:pt x="580" y="36098"/>
                      <a:pt x="1301" y="36098"/>
                    </a:cubicBezTo>
                    <a:lnTo>
                      <a:pt x="13559" y="36098"/>
                    </a:lnTo>
                    <a:cubicBezTo>
                      <a:pt x="14280" y="36098"/>
                      <a:pt x="14875" y="35518"/>
                      <a:pt x="14875" y="34797"/>
                    </a:cubicBezTo>
                    <a:lnTo>
                      <a:pt x="14875" y="1301"/>
                    </a:lnTo>
                    <a:cubicBezTo>
                      <a:pt x="14875" y="580"/>
                      <a:pt x="14280" y="0"/>
                      <a:pt x="13559" y="0"/>
                    </a:cubicBezTo>
                    <a:close/>
                  </a:path>
                </a:pathLst>
              </a:custGeom>
              <a:solidFill>
                <a:srgbClr val="413E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12"/>
              <p:cNvSpPr/>
              <p:nvPr/>
            </p:nvSpPr>
            <p:spPr>
              <a:xfrm>
                <a:off x="7540409" y="3292967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Dosis"/>
                  <a:buNone/>
                </a:pPr>
                <a:r>
                  <a:rPr b="0" i="0" lang="es-AR" sz="1600" u="none" cap="none" strike="noStrike">
                    <a:solidFill>
                      <a:srgbClr val="000000"/>
                    </a:solidFill>
                    <a:latin typeface="Dosis"/>
                    <a:ea typeface="Dosis"/>
                    <a:cs typeface="Dosis"/>
                    <a:sym typeface="Dosis"/>
                  </a:rPr>
                  <a:t>24%</a:t>
                </a:r>
                <a:endParaRPr b="0" i="0" sz="1600" u="none" cap="none" strike="noStrike">
                  <a:solidFill>
                    <a:srgbClr val="000000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805" name="Google Shape;805;p12"/>
              <p:cNvSpPr/>
              <p:nvPr/>
            </p:nvSpPr>
            <p:spPr>
              <a:xfrm>
                <a:off x="7540409" y="3940430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4" y="1"/>
                      <a:pt x="1" y="2164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64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2"/>
              <p:cNvSpPr/>
              <p:nvPr/>
            </p:nvSpPr>
            <p:spPr>
              <a:xfrm>
                <a:off x="7540409" y="3292967"/>
                <a:ext cx="310967" cy="545967"/>
              </a:xfrm>
              <a:custGeom>
                <a:rect b="b" l="l" r="r" t="t"/>
                <a:pathLst>
                  <a:path extrusionOk="0" h="9688" w="5518">
                    <a:moveTo>
                      <a:pt x="4844" y="0"/>
                    </a:moveTo>
                    <a:cubicBezTo>
                      <a:pt x="2164" y="0"/>
                      <a:pt x="1" y="2179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5079" y="9687"/>
                      <a:pt x="5299" y="9671"/>
                      <a:pt x="5518" y="9640"/>
                    </a:cubicBezTo>
                    <a:cubicBezTo>
                      <a:pt x="3167" y="9311"/>
                      <a:pt x="1364" y="7289"/>
                      <a:pt x="1364" y="4844"/>
                    </a:cubicBezTo>
                    <a:cubicBezTo>
                      <a:pt x="1364" y="2399"/>
                      <a:pt x="3167" y="392"/>
                      <a:pt x="5518" y="63"/>
                    </a:cubicBezTo>
                    <a:cubicBezTo>
                      <a:pt x="5299" y="32"/>
                      <a:pt x="5079" y="0"/>
                      <a:pt x="4844" y="0"/>
                    </a:cubicBezTo>
                    <a:close/>
                  </a:path>
                </a:pathLst>
              </a:custGeom>
              <a:solidFill>
                <a:srgbClr val="E5B8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12"/>
              <p:cNvSpPr/>
              <p:nvPr/>
            </p:nvSpPr>
            <p:spPr>
              <a:xfrm>
                <a:off x="7540409" y="2645504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3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3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808" name="Google Shape;808;p12"/>
          <p:cNvCxnSpPr>
            <a:stCxn id="809" idx="4"/>
          </p:cNvCxnSpPr>
          <p:nvPr/>
        </p:nvCxnSpPr>
        <p:spPr>
          <a:xfrm flipH="1">
            <a:off x="1516132" y="2064750"/>
            <a:ext cx="31200" cy="6492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10" name="Google Shape;810;p12"/>
          <p:cNvGrpSpPr/>
          <p:nvPr/>
        </p:nvGrpSpPr>
        <p:grpSpPr>
          <a:xfrm>
            <a:off x="1044614" y="1230210"/>
            <a:ext cx="1006022" cy="3692699"/>
            <a:chOff x="429854" y="1401910"/>
            <a:chExt cx="943605" cy="3332659"/>
          </a:xfrm>
        </p:grpSpPr>
        <p:grpSp>
          <p:nvGrpSpPr>
            <p:cNvPr id="811" name="Google Shape;811;p12"/>
            <p:cNvGrpSpPr/>
            <p:nvPr/>
          </p:nvGrpSpPr>
          <p:grpSpPr>
            <a:xfrm>
              <a:off x="429854" y="2407549"/>
              <a:ext cx="943605" cy="2327020"/>
              <a:chOff x="7341645" y="2379622"/>
              <a:chExt cx="954935" cy="2354962"/>
            </a:xfrm>
          </p:grpSpPr>
          <p:sp>
            <p:nvSpPr>
              <p:cNvPr id="812" name="Google Shape;812;p12"/>
              <p:cNvSpPr/>
              <p:nvPr/>
            </p:nvSpPr>
            <p:spPr>
              <a:xfrm>
                <a:off x="7444155" y="2576582"/>
                <a:ext cx="838337" cy="2035261"/>
              </a:xfrm>
              <a:custGeom>
                <a:rect b="b" l="l" r="r" t="t"/>
                <a:pathLst>
                  <a:path extrusionOk="0" h="36115" w="14876">
                    <a:moveTo>
                      <a:pt x="1301" y="1"/>
                    </a:moveTo>
                    <a:cubicBezTo>
                      <a:pt x="580" y="1"/>
                      <a:pt x="0" y="596"/>
                      <a:pt x="0" y="1317"/>
                    </a:cubicBezTo>
                    <a:lnTo>
                      <a:pt x="0" y="34798"/>
                    </a:lnTo>
                    <a:cubicBezTo>
                      <a:pt x="0" y="35519"/>
                      <a:pt x="580" y="36114"/>
                      <a:pt x="1301" y="36114"/>
                    </a:cubicBezTo>
                    <a:lnTo>
                      <a:pt x="13558" y="36114"/>
                    </a:lnTo>
                    <a:cubicBezTo>
                      <a:pt x="14279" y="36114"/>
                      <a:pt x="14875" y="35519"/>
                      <a:pt x="14875" y="34798"/>
                    </a:cubicBezTo>
                    <a:lnTo>
                      <a:pt x="14875" y="1317"/>
                    </a:lnTo>
                    <a:cubicBezTo>
                      <a:pt x="14875" y="596"/>
                      <a:pt x="14279" y="1"/>
                      <a:pt x="13558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2"/>
              <p:cNvSpPr/>
              <p:nvPr/>
            </p:nvSpPr>
            <p:spPr>
              <a:xfrm>
                <a:off x="7584592" y="2675542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7524" y="9687"/>
                      <a:pt x="9687" y="7508"/>
                      <a:pt x="9687" y="4843"/>
                    </a:cubicBezTo>
                    <a:cubicBezTo>
                      <a:pt x="9687" y="2163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2"/>
              <p:cNvSpPr/>
              <p:nvPr/>
            </p:nvSpPr>
            <p:spPr>
              <a:xfrm>
                <a:off x="7584592" y="3322103"/>
                <a:ext cx="545967" cy="546869"/>
              </a:xfrm>
              <a:custGeom>
                <a:rect b="b" l="l" r="r" t="t"/>
                <a:pathLst>
                  <a:path extrusionOk="0" h="9704" w="968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7524" y="9703"/>
                      <a:pt x="9687" y="7524"/>
                      <a:pt x="9687" y="4860"/>
                    </a:cubicBezTo>
                    <a:cubicBezTo>
                      <a:pt x="9687" y="2179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2"/>
              <p:cNvSpPr/>
              <p:nvPr/>
            </p:nvSpPr>
            <p:spPr>
              <a:xfrm>
                <a:off x="7584592" y="3969565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7524" y="9688"/>
                      <a:pt x="9687" y="7525"/>
                      <a:pt x="9687" y="4844"/>
                    </a:cubicBezTo>
                    <a:cubicBezTo>
                      <a:pt x="9687" y="2180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2"/>
              <p:cNvSpPr/>
              <p:nvPr/>
            </p:nvSpPr>
            <p:spPr>
              <a:xfrm>
                <a:off x="7584592" y="2675542"/>
                <a:ext cx="310967" cy="545911"/>
              </a:xfrm>
              <a:custGeom>
                <a:rect b="b" l="l" r="r" t="t"/>
                <a:pathLst>
                  <a:path extrusionOk="0" h="9687" w="551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5079" y="9687"/>
                      <a:pt x="5298" y="9655"/>
                      <a:pt x="5518" y="9624"/>
                    </a:cubicBezTo>
                    <a:cubicBezTo>
                      <a:pt x="3167" y="9295"/>
                      <a:pt x="1364" y="7289"/>
                      <a:pt x="1364" y="4843"/>
                    </a:cubicBezTo>
                    <a:cubicBezTo>
                      <a:pt x="1364" y="2398"/>
                      <a:pt x="3167" y="376"/>
                      <a:pt x="5518" y="47"/>
                    </a:cubicBezTo>
                    <a:cubicBezTo>
                      <a:pt x="5298" y="16"/>
                      <a:pt x="5079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2"/>
              <p:cNvSpPr/>
              <p:nvPr/>
            </p:nvSpPr>
            <p:spPr>
              <a:xfrm>
                <a:off x="7584592" y="3322103"/>
                <a:ext cx="310967" cy="546869"/>
              </a:xfrm>
              <a:custGeom>
                <a:rect b="b" l="l" r="r" t="t"/>
                <a:pathLst>
                  <a:path extrusionOk="0" h="9704" w="551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5079" y="9703"/>
                      <a:pt x="5298" y="9672"/>
                      <a:pt x="5518" y="9640"/>
                    </a:cubicBezTo>
                    <a:cubicBezTo>
                      <a:pt x="3167" y="9311"/>
                      <a:pt x="1364" y="7289"/>
                      <a:pt x="1364" y="4860"/>
                    </a:cubicBezTo>
                    <a:cubicBezTo>
                      <a:pt x="1364" y="2414"/>
                      <a:pt x="3167" y="393"/>
                      <a:pt x="5518" y="63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12"/>
              <p:cNvSpPr/>
              <p:nvPr/>
            </p:nvSpPr>
            <p:spPr>
              <a:xfrm>
                <a:off x="7584592" y="3969565"/>
                <a:ext cx="310967" cy="545967"/>
              </a:xfrm>
              <a:custGeom>
                <a:rect b="b" l="l" r="r" t="t"/>
                <a:pathLst>
                  <a:path extrusionOk="0" h="9688" w="551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5079" y="9688"/>
                      <a:pt x="5298" y="9672"/>
                      <a:pt x="5518" y="9641"/>
                    </a:cubicBezTo>
                    <a:cubicBezTo>
                      <a:pt x="3167" y="9311"/>
                      <a:pt x="1364" y="7289"/>
                      <a:pt x="1364" y="4844"/>
                    </a:cubicBezTo>
                    <a:cubicBezTo>
                      <a:pt x="1364" y="2399"/>
                      <a:pt x="3167" y="393"/>
                      <a:pt x="5518" y="64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2"/>
              <p:cNvSpPr/>
              <p:nvPr/>
            </p:nvSpPr>
            <p:spPr>
              <a:xfrm>
                <a:off x="7471543" y="237962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1850" y="0"/>
                    </a:moveTo>
                    <a:cubicBezTo>
                      <a:pt x="831" y="0"/>
                      <a:pt x="0" y="815"/>
                      <a:pt x="0" y="1834"/>
                    </a:cubicBezTo>
                    <a:cubicBezTo>
                      <a:pt x="0" y="2869"/>
                      <a:pt x="831" y="3684"/>
                      <a:pt x="1850" y="3684"/>
                    </a:cubicBezTo>
                    <a:lnTo>
                      <a:pt x="10423" y="3684"/>
                    </a:lnTo>
                    <a:cubicBezTo>
                      <a:pt x="11442" y="3684"/>
                      <a:pt x="12273" y="2869"/>
                      <a:pt x="12273" y="1834"/>
                    </a:cubicBezTo>
                    <a:cubicBezTo>
                      <a:pt x="12273" y="815"/>
                      <a:pt x="11442" y="0"/>
                      <a:pt x="10423" y="0"/>
                    </a:cubicBez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2"/>
              <p:cNvSpPr/>
              <p:nvPr/>
            </p:nvSpPr>
            <p:spPr>
              <a:xfrm>
                <a:off x="7471543" y="452697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0" y="0"/>
                    </a:moveTo>
                    <a:lnTo>
                      <a:pt x="0" y="3684"/>
                    </a:lnTo>
                    <a:lnTo>
                      <a:pt x="12273" y="3684"/>
                    </a:lnTo>
                    <a:lnTo>
                      <a:pt x="12273" y="0"/>
                    </a:ln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2"/>
              <p:cNvSpPr/>
              <p:nvPr/>
            </p:nvSpPr>
            <p:spPr>
              <a:xfrm>
                <a:off x="7341645" y="2498869"/>
                <a:ext cx="954935" cy="2131515"/>
              </a:xfrm>
              <a:custGeom>
                <a:rect b="b" l="l" r="r" t="t"/>
                <a:pathLst>
                  <a:path extrusionOk="0" h="37823" w="16945">
                    <a:moveTo>
                      <a:pt x="1302" y="0"/>
                    </a:moveTo>
                    <a:cubicBezTo>
                      <a:pt x="581" y="0"/>
                      <a:pt x="1" y="580"/>
                      <a:pt x="1" y="1301"/>
                    </a:cubicBezTo>
                    <a:lnTo>
                      <a:pt x="1" y="36521"/>
                    </a:lnTo>
                    <a:cubicBezTo>
                      <a:pt x="1" y="37242"/>
                      <a:pt x="581" y="37822"/>
                      <a:pt x="1302" y="37822"/>
                    </a:cubicBezTo>
                    <a:lnTo>
                      <a:pt x="15628" y="37822"/>
                    </a:lnTo>
                    <a:cubicBezTo>
                      <a:pt x="16349" y="37822"/>
                      <a:pt x="16945" y="37242"/>
                      <a:pt x="16945" y="36521"/>
                    </a:cubicBezTo>
                    <a:lnTo>
                      <a:pt x="16945" y="1301"/>
                    </a:lnTo>
                    <a:cubicBezTo>
                      <a:pt x="16945" y="580"/>
                      <a:pt x="16349" y="0"/>
                      <a:pt x="15628" y="0"/>
                    </a:cubicBezTo>
                    <a:close/>
                  </a:path>
                </a:pathLst>
              </a:custGeom>
              <a:solidFill>
                <a:srgbClr val="504D5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2"/>
              <p:cNvSpPr/>
              <p:nvPr/>
            </p:nvSpPr>
            <p:spPr>
              <a:xfrm>
                <a:off x="7399973" y="2547447"/>
                <a:ext cx="838337" cy="2034359"/>
              </a:xfrm>
              <a:custGeom>
                <a:rect b="b" l="l" r="r" t="t"/>
                <a:pathLst>
                  <a:path extrusionOk="0" h="36099" w="14876">
                    <a:moveTo>
                      <a:pt x="1301" y="0"/>
                    </a:moveTo>
                    <a:cubicBezTo>
                      <a:pt x="580" y="0"/>
                      <a:pt x="0" y="580"/>
                      <a:pt x="0" y="1301"/>
                    </a:cubicBezTo>
                    <a:lnTo>
                      <a:pt x="0" y="34797"/>
                    </a:lnTo>
                    <a:cubicBezTo>
                      <a:pt x="0" y="35518"/>
                      <a:pt x="580" y="36098"/>
                      <a:pt x="1301" y="36098"/>
                    </a:cubicBezTo>
                    <a:lnTo>
                      <a:pt x="13559" y="36098"/>
                    </a:lnTo>
                    <a:cubicBezTo>
                      <a:pt x="14280" y="36098"/>
                      <a:pt x="14875" y="35518"/>
                      <a:pt x="14875" y="34797"/>
                    </a:cubicBezTo>
                    <a:lnTo>
                      <a:pt x="14875" y="1301"/>
                    </a:lnTo>
                    <a:cubicBezTo>
                      <a:pt x="14875" y="580"/>
                      <a:pt x="14280" y="0"/>
                      <a:pt x="13559" y="0"/>
                    </a:cubicBezTo>
                    <a:close/>
                  </a:path>
                </a:pathLst>
              </a:custGeom>
              <a:solidFill>
                <a:srgbClr val="413E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2"/>
              <p:cNvSpPr/>
              <p:nvPr/>
            </p:nvSpPr>
            <p:spPr>
              <a:xfrm>
                <a:off x="7540409" y="2645504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3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3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12"/>
              <p:cNvSpPr/>
              <p:nvPr/>
            </p:nvSpPr>
            <p:spPr>
              <a:xfrm>
                <a:off x="7540409" y="3292967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12"/>
              <p:cNvSpPr/>
              <p:nvPr/>
            </p:nvSpPr>
            <p:spPr>
              <a:xfrm>
                <a:off x="7531761" y="3940430"/>
                <a:ext cx="572333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4" y="1"/>
                      <a:pt x="1" y="2164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64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Dosis"/>
                  <a:buNone/>
                </a:pPr>
                <a:r>
                  <a:rPr b="0" i="0" lang="es-AR" sz="1600" u="none" cap="none" strike="noStrike">
                    <a:solidFill>
                      <a:srgbClr val="000000"/>
                    </a:solidFill>
                    <a:latin typeface="Dosis"/>
                    <a:ea typeface="Dosis"/>
                    <a:cs typeface="Dosis"/>
                    <a:sym typeface="Dosis"/>
                  </a:rPr>
                  <a:t>60%</a:t>
                </a:r>
                <a:endParaRPr b="0" i="0" sz="1600" u="none" cap="none" strike="noStrike">
                  <a:solidFill>
                    <a:srgbClr val="000000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826" name="Google Shape;826;p12"/>
              <p:cNvSpPr/>
              <p:nvPr/>
            </p:nvSpPr>
            <p:spPr>
              <a:xfrm>
                <a:off x="7540409" y="3940430"/>
                <a:ext cx="310967" cy="545967"/>
              </a:xfrm>
              <a:custGeom>
                <a:rect b="b" l="l" r="r" t="t"/>
                <a:pathLst>
                  <a:path extrusionOk="0" h="9688" w="5518">
                    <a:moveTo>
                      <a:pt x="4844" y="1"/>
                    </a:moveTo>
                    <a:cubicBezTo>
                      <a:pt x="2164" y="1"/>
                      <a:pt x="1" y="2164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5079" y="9687"/>
                      <a:pt x="5299" y="9672"/>
                      <a:pt x="5518" y="9640"/>
                    </a:cubicBezTo>
                    <a:cubicBezTo>
                      <a:pt x="3167" y="9296"/>
                      <a:pt x="1364" y="7289"/>
                      <a:pt x="1364" y="4844"/>
                    </a:cubicBezTo>
                    <a:cubicBezTo>
                      <a:pt x="1364" y="2399"/>
                      <a:pt x="3167" y="393"/>
                      <a:pt x="5518" y="48"/>
                    </a:cubicBezTo>
                    <a:cubicBezTo>
                      <a:pt x="5299" y="16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9" name="Google Shape;809;p12"/>
            <p:cNvSpPr/>
            <p:nvPr/>
          </p:nvSpPr>
          <p:spPr>
            <a:xfrm>
              <a:off x="524796" y="1401910"/>
              <a:ext cx="753172" cy="753172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2"/>
          <p:cNvSpPr/>
          <p:nvPr/>
        </p:nvSpPr>
        <p:spPr>
          <a:xfrm>
            <a:off x="1405380" y="1497053"/>
            <a:ext cx="326498" cy="279334"/>
          </a:xfrm>
          <a:custGeom>
            <a:rect b="b" l="l" r="r" t="t"/>
            <a:pathLst>
              <a:path extrusionOk="0" h="5452" w="7439">
                <a:moveTo>
                  <a:pt x="6688" y="0"/>
                </a:moveTo>
                <a:cubicBezTo>
                  <a:pt x="6501" y="0"/>
                  <a:pt x="6317" y="85"/>
                  <a:pt x="6171" y="248"/>
                </a:cubicBezTo>
                <a:lnTo>
                  <a:pt x="3103" y="3717"/>
                </a:lnTo>
                <a:lnTo>
                  <a:pt x="1301" y="1349"/>
                </a:lnTo>
                <a:cubicBezTo>
                  <a:pt x="1183" y="1171"/>
                  <a:pt x="982" y="1075"/>
                  <a:pt x="776" y="1075"/>
                </a:cubicBezTo>
                <a:cubicBezTo>
                  <a:pt x="634" y="1075"/>
                  <a:pt x="490" y="1120"/>
                  <a:pt x="367" y="1215"/>
                </a:cubicBezTo>
                <a:cubicBezTo>
                  <a:pt x="67" y="1415"/>
                  <a:pt x="0" y="1849"/>
                  <a:pt x="234" y="2149"/>
                </a:cubicBezTo>
                <a:lnTo>
                  <a:pt x="2502" y="5185"/>
                </a:lnTo>
                <a:cubicBezTo>
                  <a:pt x="2602" y="5352"/>
                  <a:pt x="2802" y="5452"/>
                  <a:pt x="3002" y="5452"/>
                </a:cubicBezTo>
                <a:lnTo>
                  <a:pt x="3036" y="5452"/>
                </a:lnTo>
                <a:cubicBezTo>
                  <a:pt x="3236" y="5452"/>
                  <a:pt x="3436" y="5385"/>
                  <a:pt x="3570" y="5251"/>
                </a:cubicBezTo>
                <a:lnTo>
                  <a:pt x="7205" y="1149"/>
                </a:lnTo>
                <a:cubicBezTo>
                  <a:pt x="7439" y="848"/>
                  <a:pt x="7406" y="415"/>
                  <a:pt x="7139" y="181"/>
                </a:cubicBezTo>
                <a:cubicBezTo>
                  <a:pt x="7002" y="60"/>
                  <a:pt x="6844" y="0"/>
                  <a:pt x="66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2"/>
          <p:cNvSpPr/>
          <p:nvPr/>
        </p:nvSpPr>
        <p:spPr>
          <a:xfrm>
            <a:off x="2808653" y="2608618"/>
            <a:ext cx="65869" cy="1819297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2"/>
          <p:cNvSpPr/>
          <p:nvPr/>
        </p:nvSpPr>
        <p:spPr>
          <a:xfrm>
            <a:off x="2808653" y="1361495"/>
            <a:ext cx="65869" cy="560334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0" name="Google Shape;830;p12"/>
          <p:cNvGrpSpPr/>
          <p:nvPr/>
        </p:nvGrpSpPr>
        <p:grpSpPr>
          <a:xfrm>
            <a:off x="4274037" y="1497052"/>
            <a:ext cx="99591" cy="324978"/>
            <a:chOff x="5260895" y="2439624"/>
            <a:chExt cx="82728" cy="266104"/>
          </a:xfrm>
        </p:grpSpPr>
        <p:sp>
          <p:nvSpPr>
            <p:cNvPr id="831" name="Google Shape;831;p12"/>
            <p:cNvSpPr/>
            <p:nvPr/>
          </p:nvSpPr>
          <p:spPr>
            <a:xfrm>
              <a:off x="5260895" y="2634873"/>
              <a:ext cx="82728" cy="70855"/>
            </a:xfrm>
            <a:custGeom>
              <a:rect b="b" l="l" r="r" t="t"/>
              <a:pathLst>
                <a:path extrusionOk="0" h="1838" w="2146">
                  <a:moveTo>
                    <a:pt x="1228" y="1"/>
                  </a:moveTo>
                  <a:cubicBezTo>
                    <a:pt x="409" y="1"/>
                    <a:pt x="1" y="988"/>
                    <a:pt x="580" y="1567"/>
                  </a:cubicBezTo>
                  <a:cubicBezTo>
                    <a:pt x="766" y="1754"/>
                    <a:pt x="995" y="1838"/>
                    <a:pt x="1221" y="1838"/>
                  </a:cubicBezTo>
                  <a:cubicBezTo>
                    <a:pt x="1692" y="1838"/>
                    <a:pt x="2146" y="1471"/>
                    <a:pt x="2146" y="919"/>
                  </a:cubicBezTo>
                  <a:cubicBezTo>
                    <a:pt x="2146" y="412"/>
                    <a:pt x="1735" y="1"/>
                    <a:pt x="1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5277548" y="2439624"/>
              <a:ext cx="61329" cy="166487"/>
            </a:xfrm>
            <a:custGeom>
              <a:rect b="b" l="l" r="r" t="t"/>
              <a:pathLst>
                <a:path extrusionOk="0" h="4319" w="1591">
                  <a:moveTo>
                    <a:pt x="539" y="1"/>
                  </a:moveTo>
                  <a:cubicBezTo>
                    <a:pt x="240" y="1"/>
                    <a:pt x="1" y="241"/>
                    <a:pt x="1" y="539"/>
                  </a:cubicBezTo>
                  <a:lnTo>
                    <a:pt x="1" y="3777"/>
                  </a:lnTo>
                  <a:cubicBezTo>
                    <a:pt x="1" y="4075"/>
                    <a:pt x="240" y="4319"/>
                    <a:pt x="539" y="4319"/>
                  </a:cubicBezTo>
                  <a:lnTo>
                    <a:pt x="1053" y="4319"/>
                  </a:lnTo>
                  <a:cubicBezTo>
                    <a:pt x="1347" y="4319"/>
                    <a:pt x="1591" y="4075"/>
                    <a:pt x="1591" y="3777"/>
                  </a:cubicBezTo>
                  <a:lnTo>
                    <a:pt x="1591" y="539"/>
                  </a:lnTo>
                  <a:cubicBezTo>
                    <a:pt x="1591" y="241"/>
                    <a:pt x="1351" y="1"/>
                    <a:pt x="10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3" name="Google Shape;833;p12"/>
          <p:cNvSpPr/>
          <p:nvPr/>
        </p:nvSpPr>
        <p:spPr>
          <a:xfrm>
            <a:off x="8518786" y="2533466"/>
            <a:ext cx="65869" cy="1819297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2"/>
          <p:cNvSpPr/>
          <p:nvPr/>
        </p:nvSpPr>
        <p:spPr>
          <a:xfrm>
            <a:off x="8518833" y="1413375"/>
            <a:ext cx="65869" cy="560334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5" name="Google Shape;835;p12"/>
          <p:cNvGrpSpPr/>
          <p:nvPr/>
        </p:nvGrpSpPr>
        <p:grpSpPr>
          <a:xfrm>
            <a:off x="6525482" y="1268760"/>
            <a:ext cx="1087915" cy="3654144"/>
            <a:chOff x="6122708" y="1401910"/>
            <a:chExt cx="943605" cy="3332659"/>
          </a:xfrm>
        </p:grpSpPr>
        <p:cxnSp>
          <p:nvCxnSpPr>
            <p:cNvPr id="836" name="Google Shape;836;p12"/>
            <p:cNvCxnSpPr/>
            <p:nvPr/>
          </p:nvCxnSpPr>
          <p:spPr>
            <a:xfrm>
              <a:off x="6594245" y="2155222"/>
              <a:ext cx="0" cy="370476"/>
            </a:xfrm>
            <a:prstGeom prst="straightConnector1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837" name="Google Shape;837;p12"/>
            <p:cNvGrpSpPr/>
            <p:nvPr/>
          </p:nvGrpSpPr>
          <p:grpSpPr>
            <a:xfrm>
              <a:off x="6122708" y="2407549"/>
              <a:ext cx="943605" cy="2327020"/>
              <a:chOff x="7341645" y="2379622"/>
              <a:chExt cx="954935" cy="2354962"/>
            </a:xfrm>
          </p:grpSpPr>
          <p:sp>
            <p:nvSpPr>
              <p:cNvPr id="838" name="Google Shape;838;p12"/>
              <p:cNvSpPr/>
              <p:nvPr/>
            </p:nvSpPr>
            <p:spPr>
              <a:xfrm>
                <a:off x="7444155" y="2576582"/>
                <a:ext cx="838337" cy="2035261"/>
              </a:xfrm>
              <a:custGeom>
                <a:rect b="b" l="l" r="r" t="t"/>
                <a:pathLst>
                  <a:path extrusionOk="0" h="36115" w="14876">
                    <a:moveTo>
                      <a:pt x="1301" y="1"/>
                    </a:moveTo>
                    <a:cubicBezTo>
                      <a:pt x="580" y="1"/>
                      <a:pt x="0" y="596"/>
                      <a:pt x="0" y="1317"/>
                    </a:cubicBezTo>
                    <a:lnTo>
                      <a:pt x="0" y="34798"/>
                    </a:lnTo>
                    <a:cubicBezTo>
                      <a:pt x="0" y="35519"/>
                      <a:pt x="580" y="36114"/>
                      <a:pt x="1301" y="36114"/>
                    </a:cubicBezTo>
                    <a:lnTo>
                      <a:pt x="13558" y="36114"/>
                    </a:lnTo>
                    <a:cubicBezTo>
                      <a:pt x="14279" y="36114"/>
                      <a:pt x="14875" y="35519"/>
                      <a:pt x="14875" y="34798"/>
                    </a:cubicBezTo>
                    <a:lnTo>
                      <a:pt x="14875" y="1317"/>
                    </a:lnTo>
                    <a:cubicBezTo>
                      <a:pt x="14875" y="596"/>
                      <a:pt x="14279" y="1"/>
                      <a:pt x="13558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12"/>
              <p:cNvSpPr/>
              <p:nvPr/>
            </p:nvSpPr>
            <p:spPr>
              <a:xfrm>
                <a:off x="7584592" y="2675542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7524" y="9687"/>
                      <a:pt x="9687" y="7508"/>
                      <a:pt x="9687" y="4843"/>
                    </a:cubicBezTo>
                    <a:cubicBezTo>
                      <a:pt x="9687" y="2163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7584592" y="3322103"/>
                <a:ext cx="545967" cy="546869"/>
              </a:xfrm>
              <a:custGeom>
                <a:rect b="b" l="l" r="r" t="t"/>
                <a:pathLst>
                  <a:path extrusionOk="0" h="9704" w="968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7524" y="9703"/>
                      <a:pt x="9687" y="7524"/>
                      <a:pt x="9687" y="4860"/>
                    </a:cubicBezTo>
                    <a:cubicBezTo>
                      <a:pt x="9687" y="2179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584592" y="3969565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7524" y="9688"/>
                      <a:pt x="9687" y="7525"/>
                      <a:pt x="9687" y="4844"/>
                    </a:cubicBezTo>
                    <a:cubicBezTo>
                      <a:pt x="9687" y="2180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584592" y="2675542"/>
                <a:ext cx="310967" cy="545911"/>
              </a:xfrm>
              <a:custGeom>
                <a:rect b="b" l="l" r="r" t="t"/>
                <a:pathLst>
                  <a:path extrusionOk="0" h="9687" w="5518">
                    <a:moveTo>
                      <a:pt x="4844" y="0"/>
                    </a:moveTo>
                    <a:cubicBezTo>
                      <a:pt x="2163" y="0"/>
                      <a:pt x="0" y="2163"/>
                      <a:pt x="0" y="4843"/>
                    </a:cubicBezTo>
                    <a:cubicBezTo>
                      <a:pt x="0" y="7508"/>
                      <a:pt x="2163" y="9687"/>
                      <a:pt x="4844" y="9687"/>
                    </a:cubicBezTo>
                    <a:cubicBezTo>
                      <a:pt x="5079" y="9687"/>
                      <a:pt x="5298" y="9655"/>
                      <a:pt x="5518" y="9624"/>
                    </a:cubicBezTo>
                    <a:cubicBezTo>
                      <a:pt x="3167" y="9295"/>
                      <a:pt x="1364" y="7289"/>
                      <a:pt x="1364" y="4843"/>
                    </a:cubicBezTo>
                    <a:cubicBezTo>
                      <a:pt x="1364" y="2398"/>
                      <a:pt x="3167" y="376"/>
                      <a:pt x="5518" y="47"/>
                    </a:cubicBezTo>
                    <a:cubicBezTo>
                      <a:pt x="5298" y="16"/>
                      <a:pt x="5079" y="0"/>
                      <a:pt x="4844" y="0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584592" y="3322103"/>
                <a:ext cx="310967" cy="546869"/>
              </a:xfrm>
              <a:custGeom>
                <a:rect b="b" l="l" r="r" t="t"/>
                <a:pathLst>
                  <a:path extrusionOk="0" h="9704" w="5518">
                    <a:moveTo>
                      <a:pt x="4844" y="1"/>
                    </a:moveTo>
                    <a:cubicBezTo>
                      <a:pt x="2163" y="1"/>
                      <a:pt x="0" y="2179"/>
                      <a:pt x="0" y="4860"/>
                    </a:cubicBezTo>
                    <a:cubicBezTo>
                      <a:pt x="0" y="7524"/>
                      <a:pt x="2163" y="9703"/>
                      <a:pt x="4844" y="9703"/>
                    </a:cubicBezTo>
                    <a:cubicBezTo>
                      <a:pt x="5079" y="9703"/>
                      <a:pt x="5298" y="9672"/>
                      <a:pt x="5518" y="9640"/>
                    </a:cubicBezTo>
                    <a:cubicBezTo>
                      <a:pt x="3167" y="9311"/>
                      <a:pt x="1364" y="7289"/>
                      <a:pt x="1364" y="4860"/>
                    </a:cubicBezTo>
                    <a:cubicBezTo>
                      <a:pt x="1364" y="2414"/>
                      <a:pt x="3167" y="393"/>
                      <a:pt x="5518" y="63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7584592" y="3969565"/>
                <a:ext cx="310967" cy="545967"/>
              </a:xfrm>
              <a:custGeom>
                <a:rect b="b" l="l" r="r" t="t"/>
                <a:pathLst>
                  <a:path extrusionOk="0" h="9688" w="5518">
                    <a:moveTo>
                      <a:pt x="4844" y="1"/>
                    </a:moveTo>
                    <a:cubicBezTo>
                      <a:pt x="2163" y="1"/>
                      <a:pt x="0" y="2180"/>
                      <a:pt x="0" y="4844"/>
                    </a:cubicBezTo>
                    <a:cubicBezTo>
                      <a:pt x="0" y="7525"/>
                      <a:pt x="2163" y="9688"/>
                      <a:pt x="4844" y="9688"/>
                    </a:cubicBezTo>
                    <a:cubicBezTo>
                      <a:pt x="5079" y="9688"/>
                      <a:pt x="5298" y="9672"/>
                      <a:pt x="5518" y="9641"/>
                    </a:cubicBezTo>
                    <a:cubicBezTo>
                      <a:pt x="3167" y="9311"/>
                      <a:pt x="1364" y="7289"/>
                      <a:pt x="1364" y="4844"/>
                    </a:cubicBezTo>
                    <a:cubicBezTo>
                      <a:pt x="1364" y="2399"/>
                      <a:pt x="3167" y="393"/>
                      <a:pt x="5518" y="64"/>
                    </a:cubicBezTo>
                    <a:cubicBezTo>
                      <a:pt x="5298" y="32"/>
                      <a:pt x="5079" y="1"/>
                      <a:pt x="4844" y="1"/>
                    </a:cubicBezTo>
                    <a:close/>
                  </a:path>
                </a:pathLst>
              </a:custGeom>
              <a:solidFill>
                <a:srgbClr val="5F70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7471543" y="237962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1850" y="0"/>
                    </a:moveTo>
                    <a:cubicBezTo>
                      <a:pt x="831" y="0"/>
                      <a:pt x="0" y="815"/>
                      <a:pt x="0" y="1834"/>
                    </a:cubicBezTo>
                    <a:cubicBezTo>
                      <a:pt x="0" y="2869"/>
                      <a:pt x="831" y="3684"/>
                      <a:pt x="1850" y="3684"/>
                    </a:cubicBezTo>
                    <a:lnTo>
                      <a:pt x="10423" y="3684"/>
                    </a:lnTo>
                    <a:cubicBezTo>
                      <a:pt x="11442" y="3684"/>
                      <a:pt x="12273" y="2869"/>
                      <a:pt x="12273" y="1834"/>
                    </a:cubicBezTo>
                    <a:cubicBezTo>
                      <a:pt x="12273" y="815"/>
                      <a:pt x="11442" y="0"/>
                      <a:pt x="10423" y="0"/>
                    </a:cubicBez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7471543" y="4526972"/>
                <a:ext cx="691701" cy="207612"/>
              </a:xfrm>
              <a:custGeom>
                <a:rect b="b" l="l" r="r" t="t"/>
                <a:pathLst>
                  <a:path extrusionOk="0" h="3684" w="12274">
                    <a:moveTo>
                      <a:pt x="0" y="0"/>
                    </a:moveTo>
                    <a:lnTo>
                      <a:pt x="0" y="3684"/>
                    </a:lnTo>
                    <a:lnTo>
                      <a:pt x="12273" y="3684"/>
                    </a:lnTo>
                    <a:lnTo>
                      <a:pt x="12273" y="0"/>
                    </a:lnTo>
                    <a:close/>
                  </a:path>
                </a:pathLst>
              </a:custGeom>
              <a:solidFill>
                <a:srgbClr val="2E2C3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7341645" y="2498869"/>
                <a:ext cx="954935" cy="2131515"/>
              </a:xfrm>
              <a:custGeom>
                <a:rect b="b" l="l" r="r" t="t"/>
                <a:pathLst>
                  <a:path extrusionOk="0" h="37823" w="16945">
                    <a:moveTo>
                      <a:pt x="1302" y="0"/>
                    </a:moveTo>
                    <a:cubicBezTo>
                      <a:pt x="581" y="0"/>
                      <a:pt x="1" y="580"/>
                      <a:pt x="1" y="1301"/>
                    </a:cubicBezTo>
                    <a:lnTo>
                      <a:pt x="1" y="36521"/>
                    </a:lnTo>
                    <a:cubicBezTo>
                      <a:pt x="1" y="37242"/>
                      <a:pt x="581" y="37822"/>
                      <a:pt x="1302" y="37822"/>
                    </a:cubicBezTo>
                    <a:lnTo>
                      <a:pt x="15628" y="37822"/>
                    </a:lnTo>
                    <a:cubicBezTo>
                      <a:pt x="16349" y="37822"/>
                      <a:pt x="16945" y="37242"/>
                      <a:pt x="16945" y="36521"/>
                    </a:cubicBezTo>
                    <a:lnTo>
                      <a:pt x="16945" y="1301"/>
                    </a:lnTo>
                    <a:cubicBezTo>
                      <a:pt x="16945" y="580"/>
                      <a:pt x="16349" y="0"/>
                      <a:pt x="15628" y="0"/>
                    </a:cubicBezTo>
                    <a:close/>
                  </a:path>
                </a:pathLst>
              </a:custGeom>
              <a:solidFill>
                <a:srgbClr val="504D5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7399973" y="2547447"/>
                <a:ext cx="838337" cy="2034359"/>
              </a:xfrm>
              <a:custGeom>
                <a:rect b="b" l="l" r="r" t="t"/>
                <a:pathLst>
                  <a:path extrusionOk="0" h="36099" w="14876">
                    <a:moveTo>
                      <a:pt x="1301" y="0"/>
                    </a:moveTo>
                    <a:cubicBezTo>
                      <a:pt x="580" y="0"/>
                      <a:pt x="0" y="580"/>
                      <a:pt x="0" y="1301"/>
                    </a:cubicBezTo>
                    <a:lnTo>
                      <a:pt x="0" y="34797"/>
                    </a:lnTo>
                    <a:cubicBezTo>
                      <a:pt x="0" y="35518"/>
                      <a:pt x="580" y="36098"/>
                      <a:pt x="1301" y="36098"/>
                    </a:cubicBezTo>
                    <a:lnTo>
                      <a:pt x="13559" y="36098"/>
                    </a:lnTo>
                    <a:cubicBezTo>
                      <a:pt x="14280" y="36098"/>
                      <a:pt x="14875" y="35518"/>
                      <a:pt x="14875" y="34797"/>
                    </a:cubicBezTo>
                    <a:lnTo>
                      <a:pt x="14875" y="1301"/>
                    </a:lnTo>
                    <a:cubicBezTo>
                      <a:pt x="14875" y="580"/>
                      <a:pt x="14280" y="0"/>
                      <a:pt x="13559" y="0"/>
                    </a:cubicBezTo>
                    <a:close/>
                  </a:path>
                </a:pathLst>
              </a:custGeom>
              <a:solidFill>
                <a:srgbClr val="413E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7540409" y="2645504"/>
                <a:ext cx="545967" cy="545911"/>
              </a:xfrm>
              <a:custGeom>
                <a:rect b="b" l="l" r="r" t="t"/>
                <a:pathLst>
                  <a:path extrusionOk="0" h="9687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3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3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Dosis"/>
                  <a:buNone/>
                </a:pPr>
                <a:r>
                  <a:rPr b="0" i="0" lang="es-AR" sz="1600" u="none" cap="none" strike="noStrike">
                    <a:solidFill>
                      <a:srgbClr val="000000"/>
                    </a:solidFill>
                    <a:latin typeface="Dosis"/>
                    <a:ea typeface="Dosis"/>
                    <a:cs typeface="Dosis"/>
                    <a:sym typeface="Dosis"/>
                  </a:rPr>
                  <a:t>16%</a:t>
                </a:r>
                <a:endParaRPr b="0" i="0" sz="1600" u="none" cap="none" strike="noStrike">
                  <a:solidFill>
                    <a:srgbClr val="000000"/>
                  </a:solidFill>
                  <a:latin typeface="Dosis"/>
                  <a:ea typeface="Dosis"/>
                  <a:cs typeface="Dosis"/>
                  <a:sym typeface="Dosis"/>
                </a:endParaRPr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7540409" y="3292967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0"/>
                    </a:moveTo>
                    <a:cubicBezTo>
                      <a:pt x="2164" y="0"/>
                      <a:pt x="1" y="2179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79"/>
                      <a:pt x="7524" y="0"/>
                      <a:pt x="48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7540409" y="3940430"/>
                <a:ext cx="545967" cy="545967"/>
              </a:xfrm>
              <a:custGeom>
                <a:rect b="b" l="l" r="r" t="t"/>
                <a:pathLst>
                  <a:path extrusionOk="0" h="9688" w="9688">
                    <a:moveTo>
                      <a:pt x="4844" y="1"/>
                    </a:moveTo>
                    <a:cubicBezTo>
                      <a:pt x="2164" y="1"/>
                      <a:pt x="1" y="2164"/>
                      <a:pt x="1" y="4844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7524" y="9687"/>
                      <a:pt x="9687" y="7524"/>
                      <a:pt x="9687" y="4844"/>
                    </a:cubicBezTo>
                    <a:cubicBezTo>
                      <a:pt x="9687" y="2164"/>
                      <a:pt x="7524" y="1"/>
                      <a:pt x="4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7540409" y="2645504"/>
                <a:ext cx="310967" cy="545911"/>
              </a:xfrm>
              <a:custGeom>
                <a:rect b="b" l="l" r="r" t="t"/>
                <a:pathLst>
                  <a:path extrusionOk="0" h="9687" w="5518">
                    <a:moveTo>
                      <a:pt x="4844" y="0"/>
                    </a:moveTo>
                    <a:cubicBezTo>
                      <a:pt x="2164" y="0"/>
                      <a:pt x="1" y="2179"/>
                      <a:pt x="1" y="4843"/>
                    </a:cubicBezTo>
                    <a:cubicBezTo>
                      <a:pt x="1" y="7524"/>
                      <a:pt x="2164" y="9687"/>
                      <a:pt x="4844" y="9687"/>
                    </a:cubicBezTo>
                    <a:cubicBezTo>
                      <a:pt x="5079" y="9687"/>
                      <a:pt x="5299" y="9671"/>
                      <a:pt x="5518" y="9640"/>
                    </a:cubicBezTo>
                    <a:cubicBezTo>
                      <a:pt x="3167" y="9311"/>
                      <a:pt x="1364" y="7289"/>
                      <a:pt x="1364" y="4843"/>
                    </a:cubicBezTo>
                    <a:cubicBezTo>
                      <a:pt x="1364" y="2398"/>
                      <a:pt x="3167" y="392"/>
                      <a:pt x="5518" y="63"/>
                    </a:cubicBezTo>
                    <a:cubicBezTo>
                      <a:pt x="5299" y="31"/>
                      <a:pt x="5079" y="0"/>
                      <a:pt x="4844" y="0"/>
                    </a:cubicBezTo>
                    <a:close/>
                  </a:path>
                </a:pathLst>
              </a:custGeom>
              <a:solidFill>
                <a:srgbClr val="C15B5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3" name="Google Shape;853;p12"/>
            <p:cNvSpPr/>
            <p:nvPr/>
          </p:nvSpPr>
          <p:spPr>
            <a:xfrm>
              <a:off x="6217804" y="1401910"/>
              <a:ext cx="753172" cy="753172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4" name="Google Shape;854;p12"/>
          <p:cNvSpPr/>
          <p:nvPr/>
        </p:nvSpPr>
        <p:spPr>
          <a:xfrm>
            <a:off x="6958550" y="1509722"/>
            <a:ext cx="312745" cy="297452"/>
          </a:xfrm>
          <a:custGeom>
            <a:rect b="b" l="l" r="r" t="t"/>
            <a:pathLst>
              <a:path extrusionOk="0" h="6093" w="6239">
                <a:moveTo>
                  <a:pt x="763" y="1"/>
                </a:moveTo>
                <a:cubicBezTo>
                  <a:pt x="598" y="1"/>
                  <a:pt x="430" y="60"/>
                  <a:pt x="301" y="189"/>
                </a:cubicBezTo>
                <a:cubicBezTo>
                  <a:pt x="34" y="422"/>
                  <a:pt x="34" y="889"/>
                  <a:pt x="301" y="1156"/>
                </a:cubicBezTo>
                <a:lnTo>
                  <a:pt x="2169" y="3057"/>
                </a:lnTo>
                <a:lnTo>
                  <a:pt x="268" y="4925"/>
                </a:lnTo>
                <a:cubicBezTo>
                  <a:pt x="1" y="5192"/>
                  <a:pt x="1" y="5593"/>
                  <a:pt x="234" y="5859"/>
                </a:cubicBezTo>
                <a:cubicBezTo>
                  <a:pt x="376" y="6001"/>
                  <a:pt x="565" y="6077"/>
                  <a:pt x="751" y="6077"/>
                </a:cubicBezTo>
                <a:cubicBezTo>
                  <a:pt x="915" y="6077"/>
                  <a:pt x="1076" y="6018"/>
                  <a:pt x="1202" y="5893"/>
                </a:cubicBezTo>
                <a:lnTo>
                  <a:pt x="3103" y="3991"/>
                </a:lnTo>
                <a:lnTo>
                  <a:pt x="4971" y="5893"/>
                </a:lnTo>
                <a:cubicBezTo>
                  <a:pt x="5104" y="6026"/>
                  <a:pt x="5280" y="6093"/>
                  <a:pt x="5455" y="6093"/>
                </a:cubicBezTo>
                <a:cubicBezTo>
                  <a:pt x="5630" y="6093"/>
                  <a:pt x="5805" y="6026"/>
                  <a:pt x="5938" y="5893"/>
                </a:cubicBezTo>
                <a:cubicBezTo>
                  <a:pt x="6205" y="5626"/>
                  <a:pt x="6205" y="5192"/>
                  <a:pt x="5938" y="4959"/>
                </a:cubicBezTo>
                <a:lnTo>
                  <a:pt x="4070" y="3057"/>
                </a:lnTo>
                <a:lnTo>
                  <a:pt x="5972" y="1189"/>
                </a:lnTo>
                <a:cubicBezTo>
                  <a:pt x="6239" y="923"/>
                  <a:pt x="6239" y="489"/>
                  <a:pt x="5972" y="222"/>
                </a:cubicBezTo>
                <a:cubicBezTo>
                  <a:pt x="5838" y="89"/>
                  <a:pt x="5663" y="22"/>
                  <a:pt x="5488" y="22"/>
                </a:cubicBezTo>
                <a:cubicBezTo>
                  <a:pt x="5313" y="22"/>
                  <a:pt x="5138" y="89"/>
                  <a:pt x="5004" y="222"/>
                </a:cubicBezTo>
                <a:lnTo>
                  <a:pt x="3136" y="2090"/>
                </a:lnTo>
                <a:lnTo>
                  <a:pt x="1235" y="189"/>
                </a:lnTo>
                <a:cubicBezTo>
                  <a:pt x="1114" y="68"/>
                  <a:pt x="940" y="1"/>
                  <a:pt x="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3"/>
          <p:cNvSpPr/>
          <p:nvPr/>
        </p:nvSpPr>
        <p:spPr>
          <a:xfrm>
            <a:off x="539552" y="2492896"/>
            <a:ext cx="2160240" cy="156966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A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Excesiva tolerancia a errores, fallas y/o demora</a:t>
            </a:r>
            <a:endParaRPr/>
          </a:p>
        </p:txBody>
      </p:sp>
      <p:sp>
        <p:nvSpPr>
          <p:cNvPr id="861" name="Google Shape;861;p13"/>
          <p:cNvSpPr/>
          <p:nvPr/>
        </p:nvSpPr>
        <p:spPr>
          <a:xfrm>
            <a:off x="630915" y="4547736"/>
            <a:ext cx="2088232" cy="1938992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A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medición de los costos con respecto a los resultados</a:t>
            </a:r>
            <a:endParaRPr/>
          </a:p>
        </p:txBody>
      </p:sp>
      <p:sp>
        <p:nvSpPr>
          <p:cNvPr id="862" name="Google Shape;862;p13"/>
          <p:cNvSpPr/>
          <p:nvPr/>
        </p:nvSpPr>
        <p:spPr>
          <a:xfrm>
            <a:off x="2835751" y="2917686"/>
            <a:ext cx="792088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3" name="Google Shape;863;p13"/>
          <p:cNvSpPr/>
          <p:nvPr/>
        </p:nvSpPr>
        <p:spPr>
          <a:xfrm>
            <a:off x="2870447" y="5229200"/>
            <a:ext cx="792088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4" name="Google Shape;8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8264" y="2163952"/>
            <a:ext cx="1819275" cy="2383784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3"/>
          <p:cNvSpPr/>
          <p:nvPr/>
        </p:nvSpPr>
        <p:spPr>
          <a:xfrm>
            <a:off x="6068914" y="2819114"/>
            <a:ext cx="792088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6" name="Google Shape;8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23" y="2373905"/>
            <a:ext cx="2283565" cy="1807641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3"/>
          <p:cNvSpPr/>
          <p:nvPr/>
        </p:nvSpPr>
        <p:spPr>
          <a:xfrm>
            <a:off x="6068914" y="5229200"/>
            <a:ext cx="792088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68" name="Google Shape;86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3836" y="4482799"/>
            <a:ext cx="2161652" cy="115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8223" y="5733256"/>
            <a:ext cx="1109319" cy="100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17765" y="4918488"/>
            <a:ext cx="1849774" cy="156824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3"/>
          <p:cNvSpPr txBox="1"/>
          <p:nvPr>
            <p:ph type="title"/>
          </p:nvPr>
        </p:nvSpPr>
        <p:spPr>
          <a:xfrm>
            <a:off x="866440" y="927099"/>
            <a:ext cx="634320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</a:pPr>
            <a:r>
              <a:rPr b="1" i="1" lang="es-AR" u="sng">
                <a:latin typeface="Calibri"/>
                <a:ea typeface="Calibri"/>
                <a:cs typeface="Calibri"/>
                <a:sym typeface="Calibri"/>
              </a:rPr>
              <a:t>¿Qué tenemos que hacer?</a:t>
            </a:r>
            <a:endParaRPr b="1" i="1"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3"/>
          <p:cNvSpPr txBox="1"/>
          <p:nvPr/>
        </p:nvSpPr>
        <p:spPr>
          <a:xfrm>
            <a:off x="7389849" y="4715787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b="1" i="0" lang="es-AR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</a:t>
            </a:r>
            <a:endParaRPr b="1" i="0" sz="2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4"/>
          <p:cNvSpPr txBox="1"/>
          <p:nvPr/>
        </p:nvSpPr>
        <p:spPr>
          <a:xfrm>
            <a:off x="532374" y="183246"/>
            <a:ext cx="8079251" cy="646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rben"/>
              <a:buNone/>
            </a:pPr>
            <a:r>
              <a:rPr b="0" i="0" lang="es-AR" sz="3600" u="none" cap="none" strike="noStrik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MEJORA</a:t>
            </a:r>
            <a:endParaRPr/>
          </a:p>
        </p:txBody>
      </p:sp>
      <p:pic>
        <p:nvPicPr>
          <p:cNvPr id="879" name="Google Shape;8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221" y="2374033"/>
            <a:ext cx="7597556" cy="3388416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4"/>
          <p:cNvSpPr txBox="1"/>
          <p:nvPr/>
        </p:nvSpPr>
        <p:spPr>
          <a:xfrm>
            <a:off x="532373" y="1186307"/>
            <a:ext cx="80792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DEFINIDA LA ESTRATEGIA SE DEBE MEDIR, PARA SEGUIR, CORREGIR O CAMBIAR</a:t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5"/>
          <p:cNvSpPr txBox="1"/>
          <p:nvPr>
            <p:ph type="title"/>
          </p:nvPr>
        </p:nvSpPr>
        <p:spPr>
          <a:xfrm>
            <a:off x="683568" y="357405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/>
              <a:t>¿hay menos cosas en la posición mensual online?</a:t>
            </a:r>
            <a:endParaRPr/>
          </a:p>
        </p:txBody>
      </p:sp>
      <p:sp>
        <p:nvSpPr>
          <p:cNvPr id="886" name="Google Shape;886;p15"/>
          <p:cNvSpPr txBox="1"/>
          <p:nvPr/>
        </p:nvSpPr>
        <p:spPr>
          <a:xfrm>
            <a:off x="683568" y="2684062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30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¿las cosas que no están, no se controlan más?</a:t>
            </a:r>
            <a:endParaRPr/>
          </a:p>
        </p:txBody>
      </p:sp>
      <p:sp>
        <p:nvSpPr>
          <p:cNvPr id="887" name="Google Shape;887;p15"/>
          <p:cNvSpPr txBox="1"/>
          <p:nvPr/>
        </p:nvSpPr>
        <p:spPr>
          <a:xfrm>
            <a:off x="899592" y="4835559"/>
            <a:ext cx="7467600" cy="6480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30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¿solo se controla esas cosas?</a:t>
            </a:r>
            <a:endParaRPr/>
          </a:p>
        </p:txBody>
      </p:sp>
      <p:sp>
        <p:nvSpPr>
          <p:cNvPr id="888" name="Google Shape;888;p15"/>
          <p:cNvSpPr txBox="1"/>
          <p:nvPr/>
        </p:nvSpPr>
        <p:spPr>
          <a:xfrm>
            <a:off x="1573052" y="1374470"/>
            <a:ext cx="612068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6000" u="none" cap="small" strike="noStrike">
                <a:solidFill>
                  <a:srgbClr val="00B05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SI, </a:t>
            </a:r>
            <a:r>
              <a:rPr b="1" i="0" lang="es-AR" sz="4200" u="none" cap="small" strike="noStrike">
                <a:solidFill>
                  <a:srgbClr val="00B05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solo lo financiero</a:t>
            </a:r>
            <a:endParaRPr b="1" i="0" sz="4200" u="none" cap="small" strike="noStrike">
              <a:solidFill>
                <a:srgbClr val="00B05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889" name="Google Shape;889;p15"/>
          <p:cNvSpPr txBox="1"/>
          <p:nvPr/>
        </p:nvSpPr>
        <p:spPr>
          <a:xfrm>
            <a:off x="1249016" y="3493878"/>
            <a:ext cx="676875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6000" u="none" cap="small" strike="noStrike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NO, </a:t>
            </a:r>
            <a:r>
              <a:rPr b="1" i="0" lang="es-AR" sz="4600" u="none" cap="small" strike="noStrike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 siguen controlando</a:t>
            </a:r>
            <a:endParaRPr b="1" i="0" sz="4600" u="none" cap="small" strike="noStrike">
              <a:solidFill>
                <a:srgbClr val="FF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890" name="Google Shape;890;p15"/>
          <p:cNvSpPr txBox="1"/>
          <p:nvPr/>
        </p:nvSpPr>
        <p:spPr>
          <a:xfrm>
            <a:off x="647564" y="5611532"/>
            <a:ext cx="797165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6000" u="none" cap="small" strike="noStrike">
                <a:solidFill>
                  <a:srgbClr val="1A42E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NO, </a:t>
            </a:r>
            <a:r>
              <a:rPr b="1" i="0" lang="es-AR" sz="5100" u="none" cap="small" strike="noStrike">
                <a:solidFill>
                  <a:srgbClr val="1A42E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 empezará a controlar procedimientos</a:t>
            </a:r>
            <a:endParaRPr b="1" i="0" sz="5800" u="none" cap="small" strike="noStrike">
              <a:solidFill>
                <a:srgbClr val="1A42EA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"/>
          <p:cNvSpPr txBox="1"/>
          <p:nvPr>
            <p:ph idx="1" type="body"/>
          </p:nvPr>
        </p:nvSpPr>
        <p:spPr>
          <a:xfrm>
            <a:off x="992832" y="2127349"/>
            <a:ext cx="7467600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AR" sz="4000"/>
              <a:t>ES UN SISTEMA QUE ADOLECE DE INVENTARIOS</a:t>
            </a:r>
            <a:endParaRPr sz="4000"/>
          </a:p>
        </p:txBody>
      </p:sp>
      <p:pic>
        <p:nvPicPr>
          <p:cNvPr id="896" name="Google Shape;89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680" y="332656"/>
            <a:ext cx="4695341" cy="1794693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16"/>
          <p:cNvSpPr txBox="1"/>
          <p:nvPr/>
        </p:nvSpPr>
        <p:spPr>
          <a:xfrm>
            <a:off x="179512" y="4077072"/>
            <a:ext cx="4032448" cy="19442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7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JU</a:t>
            </a:r>
            <a:r>
              <a:rPr b="1" i="0" lang="es-A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RUMI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SISTEMA DE GESTIÓN DE ALMACENES Y STOCK</a:t>
            </a:r>
            <a:endParaRPr/>
          </a:p>
        </p:txBody>
      </p:sp>
      <p:sp>
        <p:nvSpPr>
          <p:cNvPr id="898" name="Google Shape;898;p16"/>
          <p:cNvSpPr/>
          <p:nvPr/>
        </p:nvSpPr>
        <p:spPr>
          <a:xfrm>
            <a:off x="4644008" y="4077072"/>
            <a:ext cx="3816424" cy="193899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POSICIÓN MENSUAL ONLINE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SISTEMA DE GESTIÓN DE INVENTARIOS FINANCIEROS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7"/>
          <p:cNvSpPr txBox="1"/>
          <p:nvPr/>
        </p:nvSpPr>
        <p:spPr>
          <a:xfrm>
            <a:off x="1475656" y="908720"/>
            <a:ext cx="7272808" cy="4176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JU</a:t>
            </a:r>
            <a:r>
              <a:rPr b="1" lang="es-AR" sz="7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RUMI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SISTEMA DE GESTIÓN DE ALMACENES Y STOCK</a:t>
            </a:r>
            <a:endParaRPr/>
          </a:p>
        </p:txBody>
      </p:sp>
      <p:pic>
        <p:nvPicPr>
          <p:cNvPr id="904" name="Google Shape;9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116632"/>
            <a:ext cx="1255779" cy="135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2035" y="446717"/>
            <a:ext cx="743650" cy="71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5976" y="4406230"/>
            <a:ext cx="16287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8"/>
          <p:cNvSpPr txBox="1"/>
          <p:nvPr/>
        </p:nvSpPr>
        <p:spPr>
          <a:xfrm>
            <a:off x="179512" y="1577386"/>
            <a:ext cx="85206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500" cap="small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   </a:t>
            </a:r>
            <a:r>
              <a:rPr lang="es-AR" sz="3200" cap="small">
                <a:solidFill>
                  <a:schemeClr val="dk1"/>
                </a:solidFill>
                <a:latin typeface="Alegreya Medium"/>
                <a:ea typeface="Alegreya Medium"/>
                <a:cs typeface="Alegreya Medium"/>
                <a:sym typeface="Alegreya Medium"/>
              </a:rPr>
              <a:t>SISTEMA DE GESTIÓN DE ALMACENES Y STOCK JURUMI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 cap="small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descr="Large warehouse with drawers. Rack with drawers and boxes. A girl with a list of goods in her hands. A woman holds an invoice in her hand. Carton boxes. Vector. (proporcionado por Getty Images)" id="912" name="Google Shape;9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038" y="3061503"/>
            <a:ext cx="7637924" cy="26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9"/>
          <p:cNvSpPr txBox="1"/>
          <p:nvPr/>
        </p:nvSpPr>
        <p:spPr>
          <a:xfrm>
            <a:off x="225" y="926575"/>
            <a:ext cx="8748239" cy="50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egreya Medium"/>
              <a:buChar char="❖"/>
            </a:pPr>
            <a:r>
              <a:rPr lang="es-AR" sz="23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sistema Jurumi, creado por el Departamento de Sistemas de la Universidad Nacional de Misiones, permite la gestión de Almacenes y Stock de bienes de consumo (gastos que se imputan en inciso 2).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egreya Medium"/>
              <a:buChar char="❖"/>
            </a:pPr>
            <a:r>
              <a:rPr lang="es-AR" sz="23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Surge la necesidad de implementar este sistema puesto que la UNC no cuenta formalmente con un sistema para la gestión de los bienes de consumo que encuadre a todas sus dependencias, si bien algunas dependencias tienen registros manuales o sistemas acordes a sus necesidades particulares.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usiness people sign investment agreements to buy and sell business. (proporcionado por Getty Images)" id="918" name="Google Shape;9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2708920"/>
            <a:ext cx="2480799" cy="95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iness woman operating mouse (proporcionado por Getty Images)" id="919" name="Google Shape;9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3211" y="2708920"/>
            <a:ext cx="2317999" cy="954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3527874 (proporcionado por Getty Images)" id="920" name="Google Shape;92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1011" y="2708921"/>
            <a:ext cx="2650025" cy="95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"/>
          <p:cNvSpPr txBox="1"/>
          <p:nvPr/>
        </p:nvSpPr>
        <p:spPr>
          <a:xfrm>
            <a:off x="1763700" y="1496074"/>
            <a:ext cx="7272900" cy="300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 JURUMI y nueva posición mensual online</a:t>
            </a:r>
            <a:endParaRPr sz="900"/>
          </a:p>
        </p:txBody>
      </p:sp>
      <p:pic>
        <p:nvPicPr>
          <p:cNvPr id="423" name="Google Shape;42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116632"/>
            <a:ext cx="1255779" cy="135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2035" y="446717"/>
            <a:ext cx="743650" cy="71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4813" y="4505074"/>
            <a:ext cx="2048125" cy="2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0"/>
          <p:cNvSpPr txBox="1"/>
          <p:nvPr/>
        </p:nvSpPr>
        <p:spPr>
          <a:xfrm>
            <a:off x="107575" y="857250"/>
            <a:ext cx="8568881" cy="50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buena gestión del stock de bienes de consumo:</a:t>
            </a:r>
            <a:endParaRPr/>
          </a:p>
          <a:p>
            <a:pPr indent="-3810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Medium"/>
              <a:buChar char="❖"/>
            </a:pPr>
            <a:r>
              <a:rPr lang="es-AR" sz="24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Proporciona datos confiables sobre el estado del inventario, lo que facilita la planificación de compras y proyecciones futuras.</a:t>
            </a:r>
            <a:endParaRPr/>
          </a:p>
          <a:p>
            <a:pPr indent="-3810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Medium"/>
              <a:buChar char="❖"/>
            </a:pPr>
            <a:r>
              <a:rPr lang="es-AR" sz="24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Agiliza procesos como la localización de productos, la reposición de inventario y la preparación de pedidos.</a:t>
            </a:r>
            <a:endParaRPr/>
          </a:p>
          <a:p>
            <a:pPr indent="-3810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Medium"/>
              <a:buChar char="❖"/>
            </a:pPr>
            <a:r>
              <a:rPr lang="es-AR" sz="24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Evita el desabastecimiento y el sobrestock que implica costos de almacenamiento y riesgo de obsolescencia. </a:t>
            </a:r>
            <a:endParaRPr/>
          </a:p>
          <a:p>
            <a:pPr indent="-3810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legreya Medium"/>
              <a:buChar char="❖"/>
            </a:pPr>
            <a:r>
              <a:rPr lang="es-AR" sz="24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 la eficiencia operativa y la organización interna. </a:t>
            </a:r>
            <a:endParaRPr sz="24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arehouse management software application in computer for real time monitoring (proporcionado por Getty Images)" id="926" name="Google Shape;92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501" y="4681951"/>
            <a:ext cx="3396275" cy="1555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ving house service flat vector illustration (proporcionado por Getty Images)" id="927" name="Google Shape;92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1" y="4681950"/>
            <a:ext cx="3720873" cy="1699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1"/>
          <p:cNvSpPr txBox="1"/>
          <p:nvPr/>
        </p:nvSpPr>
        <p:spPr>
          <a:xfrm>
            <a:off x="0" y="476672"/>
            <a:ext cx="853244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37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egreya Medium"/>
              <a:buChar char="❖"/>
            </a:pPr>
            <a:r>
              <a:rPr lang="es-AR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la implementación del sistema Jurumi buscamos que todas las dependencias de la UNC cuenten con un sistema de inventario de bienes de consumo y que empecemos a tener conciencia de la importancia del manejo del stock de este tipo de bienes. </a:t>
            </a:r>
            <a:endParaRPr/>
          </a:p>
          <a:p>
            <a:pPr indent="-3937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egreya Medium"/>
              <a:buChar char="❖"/>
            </a:pPr>
            <a:r>
              <a:rPr lang="es-AR" sz="26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Enforcarnos en los insumos de mayor relevancia, ya sea los mas solicitados o aquellos que no pueden faltan para el desarrollo de alguna actividad o tarea.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mposition of fresh fruits and vegetables (proporcionado por Getty Images)" id="933" name="Google Shape;9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4941168"/>
            <a:ext cx="2769475" cy="1575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wn kraft paper food containers on beige background (proporcionado por Getty Images)" id="934" name="Google Shape;93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7587" y="4941166"/>
            <a:ext cx="2528527" cy="1575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eaning supplies on tile (proporcionado por Getty Images)" id="935" name="Google Shape;93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3637" y="4988866"/>
            <a:ext cx="2528527" cy="149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620688"/>
            <a:ext cx="8558206" cy="499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33225"/>
            <a:ext cx="8596064" cy="448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3" y="548680"/>
            <a:ext cx="8496944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980728"/>
            <a:ext cx="8604448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50" y="966027"/>
            <a:ext cx="8571114" cy="469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908720"/>
            <a:ext cx="8538510" cy="4779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01" y="995600"/>
            <a:ext cx="8600663" cy="4665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00" y="966027"/>
            <a:ext cx="8528656" cy="462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"/>
          <p:cNvSpPr txBox="1"/>
          <p:nvPr/>
        </p:nvSpPr>
        <p:spPr>
          <a:xfrm>
            <a:off x="683568" y="-99392"/>
            <a:ext cx="7992888" cy="4176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AR" sz="6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MEJORA GESTIÓN ADMINISTRATIVA</a:t>
            </a:r>
            <a:endParaRPr/>
          </a:p>
        </p:txBody>
      </p:sp>
      <p:pic>
        <p:nvPicPr>
          <p:cNvPr descr="Escritorio de oficina con papeles, un portátil, un lápiz y gafas de lectura" id="432" name="Google Shape;432;p3"/>
          <p:cNvPicPr preferRelativeResize="0"/>
          <p:nvPr/>
        </p:nvPicPr>
        <p:blipFill rotWithShape="1">
          <a:blip r:embed="rId3">
            <a:alphaModFix/>
          </a:blip>
          <a:srcRect b="6" l="0" r="0" t="7"/>
          <a:stretch/>
        </p:blipFill>
        <p:spPr>
          <a:xfrm>
            <a:off x="0" y="3284985"/>
            <a:ext cx="9144000" cy="3573015"/>
          </a:xfrm>
          <a:custGeom>
            <a:rect b="b" l="l" r="r" t="t"/>
            <a:pathLst>
              <a:path extrusionOk="0" h="4167962" w="10351056">
                <a:moveTo>
                  <a:pt x="0" y="0"/>
                </a:moveTo>
                <a:lnTo>
                  <a:pt x="10351056" y="0"/>
                </a:lnTo>
                <a:lnTo>
                  <a:pt x="10351056" y="4167962"/>
                </a:lnTo>
                <a:lnTo>
                  <a:pt x="0" y="416796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0" y="966025"/>
            <a:ext cx="8645014" cy="469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908720"/>
            <a:ext cx="8541538" cy="4767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3" y="836712"/>
            <a:ext cx="8568952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052736"/>
            <a:ext cx="8568952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052736"/>
            <a:ext cx="8573006" cy="4604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025" y="1010377"/>
            <a:ext cx="8543431" cy="465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575" y="995601"/>
            <a:ext cx="8513881" cy="4593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692696"/>
            <a:ext cx="8502113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620688"/>
            <a:ext cx="8188199" cy="503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027" y="995600"/>
            <a:ext cx="8543430" cy="459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0593" y="1956899"/>
            <a:ext cx="389551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"/>
          <p:cNvSpPr/>
          <p:nvPr/>
        </p:nvSpPr>
        <p:spPr>
          <a:xfrm>
            <a:off x="163875" y="4471810"/>
            <a:ext cx="856895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F1F"/>
              </a:buClr>
              <a:buSzPts val="2400"/>
              <a:buFont typeface="Bodoni"/>
              <a:buNone/>
            </a:pPr>
            <a:r>
              <a:rPr b="1" i="0" lang="es-AR" sz="2400" u="none" cap="none" strike="noStrike">
                <a:solidFill>
                  <a:srgbClr val="010F1F"/>
                </a:solidFill>
                <a:latin typeface="Bodoni"/>
                <a:ea typeface="Bodoni"/>
                <a:cs typeface="Bodoni"/>
                <a:sym typeface="Bodoni"/>
              </a:rPr>
              <a:t>¿Dónde estamos parados y qué nos falta para llegar a cumplir de manera eficaz y eficiente los objetivos de la Contabilidad Gubernamental (art 86 ley 24156)?</a:t>
            </a:r>
            <a:endParaRPr b="1" i="0" sz="2400" u="none" cap="none" strike="noStrike">
              <a:solidFill>
                <a:srgbClr val="010F1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439" name="Google Shape;439;p4"/>
          <p:cNvSpPr txBox="1"/>
          <p:nvPr/>
        </p:nvSpPr>
        <p:spPr>
          <a:xfrm>
            <a:off x="467544" y="751292"/>
            <a:ext cx="6480720" cy="729345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Calibri"/>
              <a:buNone/>
            </a:pPr>
            <a:r>
              <a:rPr b="1" i="0" lang="es-AR" sz="3600" u="none" cap="none" strike="noStrike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DIAGNÓSTICO INICIAL</a:t>
            </a:r>
            <a:endParaRPr b="1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0459" y="756609"/>
            <a:ext cx="1355957" cy="737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4"/>
          <p:cNvGrpSpPr/>
          <p:nvPr/>
        </p:nvGrpSpPr>
        <p:grpSpPr>
          <a:xfrm>
            <a:off x="7638437" y="5238230"/>
            <a:ext cx="1080120" cy="1589357"/>
            <a:chOff x="4319313" y="915632"/>
            <a:chExt cx="3624567" cy="3312233"/>
          </a:xfrm>
        </p:grpSpPr>
        <p:sp>
          <p:nvSpPr>
            <p:cNvPr id="442" name="Google Shape;442;p4"/>
            <p:cNvSpPr/>
            <p:nvPr/>
          </p:nvSpPr>
          <p:spPr>
            <a:xfrm>
              <a:off x="4969282" y="3030228"/>
              <a:ext cx="1284529" cy="1183773"/>
            </a:xfrm>
            <a:custGeom>
              <a:rect b="b" l="l" r="r" t="t"/>
              <a:pathLst>
                <a:path extrusionOk="0" h="26811" w="29093">
                  <a:moveTo>
                    <a:pt x="29092" y="0"/>
                  </a:moveTo>
                  <a:lnTo>
                    <a:pt x="0" y="16812"/>
                  </a:lnTo>
                  <a:lnTo>
                    <a:pt x="17197" y="26811"/>
                  </a:lnTo>
                  <a:lnTo>
                    <a:pt x="29092" y="0"/>
                  </a:lnTo>
                  <a:close/>
                </a:path>
              </a:pathLst>
            </a:custGeom>
            <a:solidFill>
              <a:srgbClr val="000000">
                <a:alpha val="3176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4621139" y="3467779"/>
              <a:ext cx="800308" cy="461349"/>
            </a:xfrm>
            <a:custGeom>
              <a:rect b="b" l="l" r="r" t="t"/>
              <a:pathLst>
                <a:path extrusionOk="0" h="10449" w="18126">
                  <a:moveTo>
                    <a:pt x="10398" y="1"/>
                  </a:moveTo>
                  <a:cubicBezTo>
                    <a:pt x="10228" y="1"/>
                    <a:pt x="10058" y="38"/>
                    <a:pt x="9929" y="113"/>
                  </a:cubicBezTo>
                  <a:lnTo>
                    <a:pt x="260" y="5753"/>
                  </a:lnTo>
                  <a:cubicBezTo>
                    <a:pt x="1" y="5903"/>
                    <a:pt x="1" y="6144"/>
                    <a:pt x="260" y="6294"/>
                  </a:cubicBezTo>
                  <a:lnTo>
                    <a:pt x="7256" y="10337"/>
                  </a:lnTo>
                  <a:cubicBezTo>
                    <a:pt x="7387" y="10411"/>
                    <a:pt x="7558" y="10449"/>
                    <a:pt x="7728" y="10449"/>
                  </a:cubicBezTo>
                  <a:cubicBezTo>
                    <a:pt x="7899" y="10449"/>
                    <a:pt x="8069" y="10411"/>
                    <a:pt x="8198" y="10337"/>
                  </a:cubicBezTo>
                  <a:lnTo>
                    <a:pt x="17867" y="4696"/>
                  </a:lnTo>
                  <a:cubicBezTo>
                    <a:pt x="18126" y="4547"/>
                    <a:pt x="18126" y="4302"/>
                    <a:pt x="17867" y="4152"/>
                  </a:cubicBezTo>
                  <a:lnTo>
                    <a:pt x="10867" y="113"/>
                  </a:lnTo>
                  <a:cubicBezTo>
                    <a:pt x="10738" y="38"/>
                    <a:pt x="10568" y="1"/>
                    <a:pt x="10398" y="1"/>
                  </a:cubicBezTo>
                  <a:close/>
                </a:path>
              </a:pathLst>
            </a:custGeom>
            <a:solidFill>
              <a:srgbClr val="000000">
                <a:alpha val="3176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4319313" y="3489414"/>
              <a:ext cx="350836" cy="228357"/>
            </a:xfrm>
            <a:custGeom>
              <a:rect b="b" l="l" r="r" t="t"/>
              <a:pathLst>
                <a:path extrusionOk="0" h="5172" w="7946">
                  <a:moveTo>
                    <a:pt x="2372" y="0"/>
                  </a:moveTo>
                  <a:cubicBezTo>
                    <a:pt x="1461" y="0"/>
                    <a:pt x="731" y="319"/>
                    <a:pt x="449" y="1030"/>
                  </a:cubicBezTo>
                  <a:cubicBezTo>
                    <a:pt x="0" y="2166"/>
                    <a:pt x="1965" y="2690"/>
                    <a:pt x="3923" y="3115"/>
                  </a:cubicBezTo>
                  <a:cubicBezTo>
                    <a:pt x="5881" y="3536"/>
                    <a:pt x="7367" y="4393"/>
                    <a:pt x="7854" y="5171"/>
                  </a:cubicBezTo>
                  <a:lnTo>
                    <a:pt x="7946" y="4485"/>
                  </a:lnTo>
                  <a:cubicBezTo>
                    <a:pt x="7918" y="3244"/>
                    <a:pt x="6480" y="1272"/>
                    <a:pt x="4535" y="473"/>
                  </a:cubicBezTo>
                  <a:cubicBezTo>
                    <a:pt x="3787" y="167"/>
                    <a:pt x="3032" y="0"/>
                    <a:pt x="2372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4381303" y="3527032"/>
              <a:ext cx="298912" cy="174976"/>
            </a:xfrm>
            <a:custGeom>
              <a:rect b="b" l="l" r="r" t="t"/>
              <a:pathLst>
                <a:path extrusionOk="0" h="3963" w="6770">
                  <a:moveTo>
                    <a:pt x="611" y="1"/>
                  </a:moveTo>
                  <a:cubicBezTo>
                    <a:pt x="425" y="1"/>
                    <a:pt x="263" y="12"/>
                    <a:pt x="132" y="32"/>
                  </a:cubicBezTo>
                  <a:cubicBezTo>
                    <a:pt x="55" y="46"/>
                    <a:pt x="0" y="121"/>
                    <a:pt x="14" y="199"/>
                  </a:cubicBezTo>
                  <a:cubicBezTo>
                    <a:pt x="23" y="272"/>
                    <a:pt x="84" y="323"/>
                    <a:pt x="155" y="323"/>
                  </a:cubicBezTo>
                  <a:cubicBezTo>
                    <a:pt x="164" y="323"/>
                    <a:pt x="172" y="322"/>
                    <a:pt x="181" y="321"/>
                  </a:cubicBezTo>
                  <a:cubicBezTo>
                    <a:pt x="304" y="302"/>
                    <a:pt x="455" y="292"/>
                    <a:pt x="631" y="292"/>
                  </a:cubicBezTo>
                  <a:cubicBezTo>
                    <a:pt x="2072" y="292"/>
                    <a:pt x="5085" y="1013"/>
                    <a:pt x="6470" y="3881"/>
                  </a:cubicBezTo>
                  <a:cubicBezTo>
                    <a:pt x="6497" y="3932"/>
                    <a:pt x="6548" y="3963"/>
                    <a:pt x="6603" y="3963"/>
                  </a:cubicBezTo>
                  <a:cubicBezTo>
                    <a:pt x="6623" y="3963"/>
                    <a:pt x="6647" y="3959"/>
                    <a:pt x="6667" y="3949"/>
                  </a:cubicBezTo>
                  <a:cubicBezTo>
                    <a:pt x="6738" y="3915"/>
                    <a:pt x="6769" y="3826"/>
                    <a:pt x="6735" y="3755"/>
                  </a:cubicBezTo>
                  <a:cubicBezTo>
                    <a:pt x="5288" y="758"/>
                    <a:pt x="2128" y="1"/>
                    <a:pt x="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4383510" y="3284502"/>
              <a:ext cx="331365" cy="433268"/>
            </a:xfrm>
            <a:custGeom>
              <a:rect b="b" l="l" r="r" t="t"/>
              <a:pathLst>
                <a:path extrusionOk="0" h="9813" w="7505">
                  <a:moveTo>
                    <a:pt x="1981" y="0"/>
                  </a:moveTo>
                  <a:cubicBezTo>
                    <a:pt x="452" y="0"/>
                    <a:pt x="1" y="1183"/>
                    <a:pt x="1116" y="2272"/>
                  </a:cubicBezTo>
                  <a:cubicBezTo>
                    <a:pt x="1640" y="2782"/>
                    <a:pt x="2392" y="3523"/>
                    <a:pt x="3095" y="4114"/>
                  </a:cubicBezTo>
                  <a:cubicBezTo>
                    <a:pt x="5465" y="6107"/>
                    <a:pt x="6400" y="9812"/>
                    <a:pt x="6400" y="9812"/>
                  </a:cubicBezTo>
                  <a:cubicBezTo>
                    <a:pt x="6400" y="9812"/>
                    <a:pt x="7504" y="7096"/>
                    <a:pt x="6770" y="4539"/>
                  </a:cubicBezTo>
                  <a:cubicBezTo>
                    <a:pt x="6036" y="1986"/>
                    <a:pt x="4339" y="35"/>
                    <a:pt x="2020" y="0"/>
                  </a:cubicBezTo>
                  <a:cubicBezTo>
                    <a:pt x="2007" y="0"/>
                    <a:pt x="1994" y="0"/>
                    <a:pt x="198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4449298" y="3311921"/>
              <a:ext cx="239925" cy="342358"/>
            </a:xfrm>
            <a:custGeom>
              <a:rect b="b" l="l" r="r" t="t"/>
              <a:pathLst>
                <a:path extrusionOk="0" h="7754" w="5434">
                  <a:moveTo>
                    <a:pt x="161" y="0"/>
                  </a:moveTo>
                  <a:cubicBezTo>
                    <a:pt x="95" y="0"/>
                    <a:pt x="35" y="44"/>
                    <a:pt x="20" y="110"/>
                  </a:cubicBezTo>
                  <a:cubicBezTo>
                    <a:pt x="0" y="189"/>
                    <a:pt x="48" y="267"/>
                    <a:pt x="126" y="287"/>
                  </a:cubicBezTo>
                  <a:cubicBezTo>
                    <a:pt x="1102" y="539"/>
                    <a:pt x="4699" y="2908"/>
                    <a:pt x="5134" y="7620"/>
                  </a:cubicBezTo>
                  <a:cubicBezTo>
                    <a:pt x="5141" y="7696"/>
                    <a:pt x="5206" y="7753"/>
                    <a:pt x="5280" y="7753"/>
                  </a:cubicBezTo>
                  <a:cubicBezTo>
                    <a:pt x="5283" y="7753"/>
                    <a:pt x="5287" y="7750"/>
                    <a:pt x="5294" y="7750"/>
                  </a:cubicBezTo>
                  <a:cubicBezTo>
                    <a:pt x="5372" y="7743"/>
                    <a:pt x="5433" y="7672"/>
                    <a:pt x="5426" y="7594"/>
                  </a:cubicBezTo>
                  <a:cubicBezTo>
                    <a:pt x="4977" y="2766"/>
                    <a:pt x="1384" y="308"/>
                    <a:pt x="197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4660921" y="3103919"/>
              <a:ext cx="291583" cy="793685"/>
            </a:xfrm>
            <a:custGeom>
              <a:rect b="b" l="l" r="r" t="t"/>
              <a:pathLst>
                <a:path extrusionOk="0" h="17976" w="6604">
                  <a:moveTo>
                    <a:pt x="1" y="1"/>
                  </a:moveTo>
                  <a:lnTo>
                    <a:pt x="1" y="14161"/>
                  </a:lnTo>
                  <a:lnTo>
                    <a:pt x="6603" y="17975"/>
                  </a:lnTo>
                  <a:lnTo>
                    <a:pt x="6603" y="38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4952460" y="3031729"/>
              <a:ext cx="416623" cy="865875"/>
            </a:xfrm>
            <a:custGeom>
              <a:rect b="b" l="l" r="r" t="t"/>
              <a:pathLst>
                <a:path extrusionOk="0" h="19611" w="9436">
                  <a:moveTo>
                    <a:pt x="9435" y="1"/>
                  </a:moveTo>
                  <a:lnTo>
                    <a:pt x="0" y="5447"/>
                  </a:lnTo>
                  <a:lnTo>
                    <a:pt x="0" y="19610"/>
                  </a:lnTo>
                  <a:lnTo>
                    <a:pt x="9435" y="14164"/>
                  </a:lnTo>
                  <a:lnTo>
                    <a:pt x="9435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4660921" y="2863464"/>
              <a:ext cx="708162" cy="408808"/>
            </a:xfrm>
            <a:custGeom>
              <a:rect b="b" l="l" r="r" t="t"/>
              <a:pathLst>
                <a:path extrusionOk="0" h="9259" w="16039">
                  <a:moveTo>
                    <a:pt x="9436" y="0"/>
                  </a:moveTo>
                  <a:lnTo>
                    <a:pt x="1" y="5447"/>
                  </a:lnTo>
                  <a:lnTo>
                    <a:pt x="6603" y="9258"/>
                  </a:lnTo>
                  <a:lnTo>
                    <a:pt x="16038" y="3812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5119091" y="3229577"/>
              <a:ext cx="83360" cy="61372"/>
            </a:xfrm>
            <a:custGeom>
              <a:rect b="b" l="l" r="r" t="t"/>
              <a:pathLst>
                <a:path extrusionOk="0" h="1390" w="1888">
                  <a:moveTo>
                    <a:pt x="1747" y="1"/>
                  </a:moveTo>
                  <a:cubicBezTo>
                    <a:pt x="1700" y="1"/>
                    <a:pt x="1644" y="17"/>
                    <a:pt x="1585" y="51"/>
                  </a:cubicBezTo>
                  <a:lnTo>
                    <a:pt x="303" y="792"/>
                  </a:lnTo>
                  <a:cubicBezTo>
                    <a:pt x="136" y="888"/>
                    <a:pt x="0" y="1088"/>
                    <a:pt x="0" y="1241"/>
                  </a:cubicBezTo>
                  <a:cubicBezTo>
                    <a:pt x="0" y="1337"/>
                    <a:pt x="56" y="1389"/>
                    <a:pt x="139" y="1389"/>
                  </a:cubicBezTo>
                  <a:cubicBezTo>
                    <a:pt x="186" y="1389"/>
                    <a:pt x="243" y="1372"/>
                    <a:pt x="303" y="1337"/>
                  </a:cubicBezTo>
                  <a:lnTo>
                    <a:pt x="1585" y="596"/>
                  </a:lnTo>
                  <a:cubicBezTo>
                    <a:pt x="1751" y="500"/>
                    <a:pt x="1887" y="299"/>
                    <a:pt x="1887" y="150"/>
                  </a:cubicBezTo>
                  <a:cubicBezTo>
                    <a:pt x="1887" y="54"/>
                    <a:pt x="1831" y="1"/>
                    <a:pt x="17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4986545" y="3396915"/>
              <a:ext cx="340901" cy="428500"/>
            </a:xfrm>
            <a:custGeom>
              <a:rect b="b" l="l" r="r" t="t"/>
              <a:pathLst>
                <a:path extrusionOk="0" h="9705" w="7721">
                  <a:moveTo>
                    <a:pt x="7548" y="1"/>
                  </a:moveTo>
                  <a:lnTo>
                    <a:pt x="0" y="4360"/>
                  </a:lnTo>
                  <a:lnTo>
                    <a:pt x="0" y="9605"/>
                  </a:lnTo>
                  <a:lnTo>
                    <a:pt x="173" y="9704"/>
                  </a:lnTo>
                  <a:lnTo>
                    <a:pt x="7721" y="5349"/>
                  </a:lnTo>
                  <a:lnTo>
                    <a:pt x="7545" y="5247"/>
                  </a:lnTo>
                  <a:lnTo>
                    <a:pt x="7721" y="103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4994184" y="3401418"/>
              <a:ext cx="333263" cy="423996"/>
            </a:xfrm>
            <a:custGeom>
              <a:rect b="b" l="l" r="r" t="t"/>
              <a:pathLst>
                <a:path extrusionOk="0" h="9603" w="7548">
                  <a:moveTo>
                    <a:pt x="7548" y="1"/>
                  </a:moveTo>
                  <a:lnTo>
                    <a:pt x="0" y="4356"/>
                  </a:lnTo>
                  <a:lnTo>
                    <a:pt x="0" y="9602"/>
                  </a:lnTo>
                  <a:lnTo>
                    <a:pt x="7548" y="52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5111453" y="3522661"/>
              <a:ext cx="83316" cy="61328"/>
            </a:xfrm>
            <a:custGeom>
              <a:rect b="b" l="l" r="r" t="t"/>
              <a:pathLst>
                <a:path extrusionOk="0" h="1389" w="1887">
                  <a:moveTo>
                    <a:pt x="1748" y="1"/>
                  </a:moveTo>
                  <a:cubicBezTo>
                    <a:pt x="1700" y="1"/>
                    <a:pt x="1644" y="17"/>
                    <a:pt x="1584" y="53"/>
                  </a:cubicBezTo>
                  <a:lnTo>
                    <a:pt x="302" y="791"/>
                  </a:lnTo>
                  <a:cubicBezTo>
                    <a:pt x="136" y="889"/>
                    <a:pt x="0" y="1090"/>
                    <a:pt x="0" y="1240"/>
                  </a:cubicBezTo>
                  <a:cubicBezTo>
                    <a:pt x="0" y="1336"/>
                    <a:pt x="56" y="1388"/>
                    <a:pt x="140" y="1388"/>
                  </a:cubicBezTo>
                  <a:cubicBezTo>
                    <a:pt x="187" y="1388"/>
                    <a:pt x="243" y="1372"/>
                    <a:pt x="302" y="1338"/>
                  </a:cubicBezTo>
                  <a:lnTo>
                    <a:pt x="1584" y="597"/>
                  </a:lnTo>
                  <a:cubicBezTo>
                    <a:pt x="1750" y="498"/>
                    <a:pt x="1887" y="302"/>
                    <a:pt x="1887" y="148"/>
                  </a:cubicBezTo>
                  <a:cubicBezTo>
                    <a:pt x="1887" y="53"/>
                    <a:pt x="1831" y="1"/>
                    <a:pt x="17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4986545" y="3108864"/>
              <a:ext cx="340901" cy="428456"/>
            </a:xfrm>
            <a:custGeom>
              <a:rect b="b" l="l" r="r" t="t"/>
              <a:pathLst>
                <a:path extrusionOk="0" h="9704" w="7721">
                  <a:moveTo>
                    <a:pt x="7548" y="1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173" y="9704"/>
                  </a:lnTo>
                  <a:lnTo>
                    <a:pt x="7721" y="5349"/>
                  </a:lnTo>
                  <a:lnTo>
                    <a:pt x="7545" y="5247"/>
                  </a:lnTo>
                  <a:lnTo>
                    <a:pt x="7721" y="103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4994184" y="3113367"/>
              <a:ext cx="333263" cy="423952"/>
            </a:xfrm>
            <a:custGeom>
              <a:rect b="b" l="l" r="r" t="t"/>
              <a:pathLst>
                <a:path extrusionOk="0" h="9602" w="7548">
                  <a:moveTo>
                    <a:pt x="7548" y="1"/>
                  </a:moveTo>
                  <a:lnTo>
                    <a:pt x="0" y="4356"/>
                  </a:lnTo>
                  <a:lnTo>
                    <a:pt x="0" y="9602"/>
                  </a:lnTo>
                  <a:lnTo>
                    <a:pt x="7548" y="52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5111453" y="3234566"/>
              <a:ext cx="83316" cy="61372"/>
            </a:xfrm>
            <a:custGeom>
              <a:rect b="b" l="l" r="r" t="t"/>
              <a:pathLst>
                <a:path extrusionOk="0" h="1390" w="1887">
                  <a:moveTo>
                    <a:pt x="1746" y="0"/>
                  </a:moveTo>
                  <a:cubicBezTo>
                    <a:pt x="1699" y="0"/>
                    <a:pt x="1643" y="16"/>
                    <a:pt x="1584" y="50"/>
                  </a:cubicBezTo>
                  <a:lnTo>
                    <a:pt x="302" y="792"/>
                  </a:lnTo>
                  <a:cubicBezTo>
                    <a:pt x="136" y="891"/>
                    <a:pt x="0" y="1087"/>
                    <a:pt x="0" y="1241"/>
                  </a:cubicBezTo>
                  <a:cubicBezTo>
                    <a:pt x="0" y="1337"/>
                    <a:pt x="56" y="1389"/>
                    <a:pt x="141" y="1389"/>
                  </a:cubicBezTo>
                  <a:cubicBezTo>
                    <a:pt x="187" y="1389"/>
                    <a:pt x="243" y="1373"/>
                    <a:pt x="302" y="1339"/>
                  </a:cubicBezTo>
                  <a:lnTo>
                    <a:pt x="1584" y="598"/>
                  </a:lnTo>
                  <a:cubicBezTo>
                    <a:pt x="1750" y="499"/>
                    <a:pt x="1887" y="302"/>
                    <a:pt x="1887" y="149"/>
                  </a:cubicBezTo>
                  <a:cubicBezTo>
                    <a:pt x="1887" y="53"/>
                    <a:pt x="1830" y="0"/>
                    <a:pt x="17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660921" y="2452007"/>
              <a:ext cx="291583" cy="793641"/>
            </a:xfrm>
            <a:custGeom>
              <a:rect b="b" l="l" r="r" t="t"/>
              <a:pathLst>
                <a:path extrusionOk="0" h="17975" w="6604">
                  <a:moveTo>
                    <a:pt x="1" y="0"/>
                  </a:moveTo>
                  <a:lnTo>
                    <a:pt x="1" y="14164"/>
                  </a:lnTo>
                  <a:lnTo>
                    <a:pt x="6603" y="17975"/>
                  </a:lnTo>
                  <a:lnTo>
                    <a:pt x="6603" y="38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952460" y="2379950"/>
              <a:ext cx="416623" cy="865698"/>
            </a:xfrm>
            <a:custGeom>
              <a:rect b="b" l="l" r="r" t="t"/>
              <a:pathLst>
                <a:path extrusionOk="0" h="19607" w="9436">
                  <a:moveTo>
                    <a:pt x="9435" y="0"/>
                  </a:moveTo>
                  <a:lnTo>
                    <a:pt x="0" y="5447"/>
                  </a:lnTo>
                  <a:lnTo>
                    <a:pt x="0" y="19607"/>
                  </a:lnTo>
                  <a:lnTo>
                    <a:pt x="9435" y="141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4660921" y="2211508"/>
              <a:ext cx="708162" cy="408940"/>
            </a:xfrm>
            <a:custGeom>
              <a:rect b="b" l="l" r="r" t="t"/>
              <a:pathLst>
                <a:path extrusionOk="0" h="9262" w="16039">
                  <a:moveTo>
                    <a:pt x="9436" y="1"/>
                  </a:moveTo>
                  <a:lnTo>
                    <a:pt x="1" y="5447"/>
                  </a:lnTo>
                  <a:lnTo>
                    <a:pt x="6603" y="9262"/>
                  </a:lnTo>
                  <a:lnTo>
                    <a:pt x="16038" y="3815"/>
                  </a:lnTo>
                  <a:lnTo>
                    <a:pt x="94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994184" y="2452007"/>
              <a:ext cx="340946" cy="428456"/>
            </a:xfrm>
            <a:custGeom>
              <a:rect b="b" l="l" r="r" t="t"/>
              <a:pathLst>
                <a:path extrusionOk="0" h="9704" w="7722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174" y="9704"/>
                  </a:lnTo>
                  <a:lnTo>
                    <a:pt x="7722" y="5348"/>
                  </a:lnTo>
                  <a:lnTo>
                    <a:pt x="7722" y="102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5119091" y="2577709"/>
              <a:ext cx="83360" cy="61328"/>
            </a:xfrm>
            <a:custGeom>
              <a:rect b="b" l="l" r="r" t="t"/>
              <a:pathLst>
                <a:path extrusionOk="0" h="1389" w="1888">
                  <a:moveTo>
                    <a:pt x="1748" y="1"/>
                  </a:moveTo>
                  <a:cubicBezTo>
                    <a:pt x="1701" y="1"/>
                    <a:pt x="1645" y="18"/>
                    <a:pt x="1585" y="53"/>
                  </a:cubicBezTo>
                  <a:lnTo>
                    <a:pt x="303" y="795"/>
                  </a:lnTo>
                  <a:cubicBezTo>
                    <a:pt x="136" y="890"/>
                    <a:pt x="0" y="1090"/>
                    <a:pt x="0" y="1240"/>
                  </a:cubicBezTo>
                  <a:cubicBezTo>
                    <a:pt x="0" y="1336"/>
                    <a:pt x="56" y="1389"/>
                    <a:pt x="141" y="1389"/>
                  </a:cubicBezTo>
                  <a:cubicBezTo>
                    <a:pt x="188" y="1389"/>
                    <a:pt x="243" y="1372"/>
                    <a:pt x="303" y="1338"/>
                  </a:cubicBezTo>
                  <a:lnTo>
                    <a:pt x="1585" y="597"/>
                  </a:lnTo>
                  <a:cubicBezTo>
                    <a:pt x="1751" y="502"/>
                    <a:pt x="1887" y="301"/>
                    <a:pt x="1887" y="152"/>
                  </a:cubicBezTo>
                  <a:cubicBezTo>
                    <a:pt x="1887" y="54"/>
                    <a:pt x="1832" y="1"/>
                    <a:pt x="17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986545" y="2745179"/>
              <a:ext cx="340901" cy="428412"/>
            </a:xfrm>
            <a:custGeom>
              <a:rect b="b" l="l" r="r" t="t"/>
              <a:pathLst>
                <a:path extrusionOk="0" h="9703" w="7721">
                  <a:moveTo>
                    <a:pt x="7548" y="0"/>
                  </a:moveTo>
                  <a:lnTo>
                    <a:pt x="0" y="4355"/>
                  </a:lnTo>
                  <a:lnTo>
                    <a:pt x="0" y="9601"/>
                  </a:lnTo>
                  <a:lnTo>
                    <a:pt x="173" y="9703"/>
                  </a:lnTo>
                  <a:lnTo>
                    <a:pt x="7721" y="5345"/>
                  </a:lnTo>
                  <a:lnTo>
                    <a:pt x="7545" y="5246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994184" y="2749506"/>
              <a:ext cx="333263" cy="424085"/>
            </a:xfrm>
            <a:custGeom>
              <a:rect b="b" l="l" r="r" t="t"/>
              <a:pathLst>
                <a:path extrusionOk="0" h="9605" w="7548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8" y="5247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5111453" y="2870837"/>
              <a:ext cx="83316" cy="61240"/>
            </a:xfrm>
            <a:custGeom>
              <a:rect b="b" l="l" r="r" t="t"/>
              <a:pathLst>
                <a:path extrusionOk="0" h="1387" w="1887">
                  <a:moveTo>
                    <a:pt x="1746" y="1"/>
                  </a:moveTo>
                  <a:cubicBezTo>
                    <a:pt x="1699" y="1"/>
                    <a:pt x="1644" y="17"/>
                    <a:pt x="1584" y="51"/>
                  </a:cubicBezTo>
                  <a:lnTo>
                    <a:pt x="302" y="792"/>
                  </a:lnTo>
                  <a:cubicBezTo>
                    <a:pt x="136" y="887"/>
                    <a:pt x="0" y="1087"/>
                    <a:pt x="0" y="1238"/>
                  </a:cubicBezTo>
                  <a:cubicBezTo>
                    <a:pt x="0" y="1334"/>
                    <a:pt x="56" y="1386"/>
                    <a:pt x="141" y="1386"/>
                  </a:cubicBezTo>
                  <a:cubicBezTo>
                    <a:pt x="187" y="1386"/>
                    <a:pt x="243" y="1370"/>
                    <a:pt x="302" y="1336"/>
                  </a:cubicBezTo>
                  <a:lnTo>
                    <a:pt x="1584" y="595"/>
                  </a:lnTo>
                  <a:cubicBezTo>
                    <a:pt x="1750" y="500"/>
                    <a:pt x="1887" y="299"/>
                    <a:pt x="1887" y="149"/>
                  </a:cubicBezTo>
                  <a:cubicBezTo>
                    <a:pt x="1887" y="53"/>
                    <a:pt x="1830" y="1"/>
                    <a:pt x="17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994184" y="2452007"/>
              <a:ext cx="333263" cy="424085"/>
            </a:xfrm>
            <a:custGeom>
              <a:rect b="b" l="l" r="r" t="t"/>
              <a:pathLst>
                <a:path extrusionOk="0" h="9605" w="7548">
                  <a:moveTo>
                    <a:pt x="7548" y="0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8" y="5246"/>
                  </a:lnTo>
                  <a:lnTo>
                    <a:pt x="7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5311552" y="2461146"/>
              <a:ext cx="182526" cy="309421"/>
            </a:xfrm>
            <a:custGeom>
              <a:rect b="b" l="l" r="r" t="t"/>
              <a:pathLst>
                <a:path extrusionOk="0" h="7008" w="4134">
                  <a:moveTo>
                    <a:pt x="0" y="1"/>
                  </a:moveTo>
                  <a:lnTo>
                    <a:pt x="0" y="4621"/>
                  </a:lnTo>
                  <a:lnTo>
                    <a:pt x="4130" y="7008"/>
                  </a:lnTo>
                  <a:lnTo>
                    <a:pt x="4134" y="23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5119091" y="2476158"/>
              <a:ext cx="291716" cy="432783"/>
            </a:xfrm>
            <a:custGeom>
              <a:rect b="b" l="l" r="r" t="t"/>
              <a:pathLst>
                <a:path extrusionOk="0" h="9802" w="6607">
                  <a:moveTo>
                    <a:pt x="6606" y="1"/>
                  </a:moveTo>
                  <a:lnTo>
                    <a:pt x="1887" y="2724"/>
                  </a:lnTo>
                  <a:lnTo>
                    <a:pt x="1618" y="2329"/>
                  </a:lnTo>
                  <a:lnTo>
                    <a:pt x="0" y="3268"/>
                  </a:lnTo>
                  <a:lnTo>
                    <a:pt x="0" y="9802"/>
                  </a:lnTo>
                  <a:lnTo>
                    <a:pt x="6606" y="5991"/>
                  </a:lnTo>
                  <a:lnTo>
                    <a:pt x="6606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5119091" y="2476158"/>
              <a:ext cx="291716" cy="432783"/>
            </a:xfrm>
            <a:custGeom>
              <a:rect b="b" l="l" r="r" t="t"/>
              <a:pathLst>
                <a:path extrusionOk="0" h="9802" w="6607">
                  <a:moveTo>
                    <a:pt x="6606" y="1"/>
                  </a:moveTo>
                  <a:lnTo>
                    <a:pt x="5776" y="476"/>
                  </a:lnTo>
                  <a:lnTo>
                    <a:pt x="4359" y="1296"/>
                  </a:lnTo>
                  <a:lnTo>
                    <a:pt x="1887" y="2724"/>
                  </a:lnTo>
                  <a:lnTo>
                    <a:pt x="1618" y="2329"/>
                  </a:lnTo>
                  <a:lnTo>
                    <a:pt x="0" y="3268"/>
                  </a:lnTo>
                  <a:lnTo>
                    <a:pt x="0" y="9802"/>
                  </a:lnTo>
                  <a:lnTo>
                    <a:pt x="6606" y="5991"/>
                  </a:lnTo>
                  <a:lnTo>
                    <a:pt x="660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5119091" y="2488168"/>
              <a:ext cx="312423" cy="420773"/>
            </a:xfrm>
            <a:custGeom>
              <a:rect b="b" l="l" r="r" t="t"/>
              <a:pathLst>
                <a:path extrusionOk="0" h="9530" w="7076">
                  <a:moveTo>
                    <a:pt x="7075" y="0"/>
                  </a:moveTo>
                  <a:lnTo>
                    <a:pt x="473" y="3812"/>
                  </a:lnTo>
                  <a:lnTo>
                    <a:pt x="0" y="9530"/>
                  </a:lnTo>
                  <a:lnTo>
                    <a:pt x="6606" y="5719"/>
                  </a:lnTo>
                  <a:lnTo>
                    <a:pt x="7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001866" y="2667118"/>
              <a:ext cx="158993" cy="295866"/>
            </a:xfrm>
            <a:custGeom>
              <a:rect b="b" l="l" r="r" t="t"/>
              <a:pathLst>
                <a:path extrusionOk="0" h="6701" w="3601">
                  <a:moveTo>
                    <a:pt x="0" y="0"/>
                  </a:moveTo>
                  <a:lnTo>
                    <a:pt x="0" y="4620"/>
                  </a:lnTo>
                  <a:lnTo>
                    <a:pt x="3600" y="6701"/>
                  </a:lnTo>
                  <a:lnTo>
                    <a:pt x="3600" y="2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5160815" y="2548215"/>
              <a:ext cx="333263" cy="424129"/>
            </a:xfrm>
            <a:custGeom>
              <a:rect b="b" l="l" r="r" t="t"/>
              <a:pathLst>
                <a:path extrusionOk="0" h="9606" w="7548">
                  <a:moveTo>
                    <a:pt x="7548" y="1"/>
                  </a:moveTo>
                  <a:lnTo>
                    <a:pt x="0" y="4359"/>
                  </a:lnTo>
                  <a:lnTo>
                    <a:pt x="0" y="9605"/>
                  </a:lnTo>
                  <a:lnTo>
                    <a:pt x="7544" y="524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5278040" y="2669546"/>
              <a:ext cx="83360" cy="61240"/>
            </a:xfrm>
            <a:custGeom>
              <a:rect b="b" l="l" r="r" t="t"/>
              <a:pathLst>
                <a:path extrusionOk="0" h="1387" w="1888">
                  <a:moveTo>
                    <a:pt x="1746" y="0"/>
                  </a:moveTo>
                  <a:cubicBezTo>
                    <a:pt x="1700" y="0"/>
                    <a:pt x="1644" y="17"/>
                    <a:pt x="1585" y="51"/>
                  </a:cubicBezTo>
                  <a:lnTo>
                    <a:pt x="303" y="791"/>
                  </a:lnTo>
                  <a:cubicBezTo>
                    <a:pt x="136" y="887"/>
                    <a:pt x="1" y="1088"/>
                    <a:pt x="1" y="1237"/>
                  </a:cubicBezTo>
                  <a:cubicBezTo>
                    <a:pt x="1" y="1335"/>
                    <a:pt x="56" y="1387"/>
                    <a:pt x="139" y="1387"/>
                  </a:cubicBezTo>
                  <a:cubicBezTo>
                    <a:pt x="187" y="1387"/>
                    <a:pt x="243" y="1370"/>
                    <a:pt x="303" y="1336"/>
                  </a:cubicBezTo>
                  <a:lnTo>
                    <a:pt x="1585" y="595"/>
                  </a:lnTo>
                  <a:cubicBezTo>
                    <a:pt x="1751" y="499"/>
                    <a:pt x="1887" y="299"/>
                    <a:pt x="1887" y="149"/>
                  </a:cubicBezTo>
                  <a:cubicBezTo>
                    <a:pt x="1887" y="53"/>
                    <a:pt x="1831" y="0"/>
                    <a:pt x="17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5149689" y="2734185"/>
              <a:ext cx="11171" cy="238159"/>
            </a:xfrm>
            <a:custGeom>
              <a:rect b="b" l="l" r="r" t="t"/>
              <a:pathLst>
                <a:path extrusionOk="0" h="5394" w="253">
                  <a:moveTo>
                    <a:pt x="1" y="1"/>
                  </a:moveTo>
                  <a:lnTo>
                    <a:pt x="1" y="5247"/>
                  </a:lnTo>
                  <a:lnTo>
                    <a:pt x="252" y="5393"/>
                  </a:lnTo>
                  <a:lnTo>
                    <a:pt x="252" y="1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5149689" y="2541769"/>
              <a:ext cx="344389" cy="198951"/>
            </a:xfrm>
            <a:custGeom>
              <a:rect b="b" l="l" r="r" t="t"/>
              <a:pathLst>
                <a:path extrusionOk="0" h="4506" w="7800">
                  <a:moveTo>
                    <a:pt x="7548" y="1"/>
                  </a:moveTo>
                  <a:lnTo>
                    <a:pt x="1" y="4359"/>
                  </a:lnTo>
                  <a:lnTo>
                    <a:pt x="252" y="4505"/>
                  </a:lnTo>
                  <a:lnTo>
                    <a:pt x="7800" y="147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5690248" y="1045441"/>
              <a:ext cx="2253632" cy="3182424"/>
            </a:xfrm>
            <a:custGeom>
              <a:rect b="b" l="l" r="r" t="t"/>
              <a:pathLst>
                <a:path extrusionOk="0" h="72078" w="51042">
                  <a:moveTo>
                    <a:pt x="50062" y="1"/>
                  </a:moveTo>
                  <a:lnTo>
                    <a:pt x="0" y="28903"/>
                  </a:lnTo>
                  <a:lnTo>
                    <a:pt x="0" y="70761"/>
                  </a:lnTo>
                  <a:cubicBezTo>
                    <a:pt x="0" y="71095"/>
                    <a:pt x="119" y="71326"/>
                    <a:pt x="306" y="71438"/>
                  </a:cubicBezTo>
                  <a:lnTo>
                    <a:pt x="1289" y="72009"/>
                  </a:lnTo>
                  <a:cubicBezTo>
                    <a:pt x="1368" y="72054"/>
                    <a:pt x="1460" y="72078"/>
                    <a:pt x="1561" y="72078"/>
                  </a:cubicBezTo>
                  <a:cubicBezTo>
                    <a:pt x="1703" y="72078"/>
                    <a:pt x="1862" y="72032"/>
                    <a:pt x="2030" y="71934"/>
                  </a:cubicBezTo>
                  <a:lnTo>
                    <a:pt x="49998" y="44239"/>
                  </a:lnTo>
                  <a:cubicBezTo>
                    <a:pt x="50576" y="43906"/>
                    <a:pt x="51041" y="43097"/>
                    <a:pt x="51041" y="42427"/>
                  </a:cubicBezTo>
                  <a:lnTo>
                    <a:pt x="51041" y="569"/>
                  </a:lnTo>
                  <a:lnTo>
                    <a:pt x="50062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5733959" y="1071137"/>
              <a:ext cx="2209612" cy="3156374"/>
            </a:xfrm>
            <a:custGeom>
              <a:rect b="b" l="l" r="r" t="t"/>
              <a:pathLst>
                <a:path extrusionOk="0" h="71488" w="50045">
                  <a:moveTo>
                    <a:pt x="50045" y="1"/>
                  </a:moveTo>
                  <a:lnTo>
                    <a:pt x="0" y="28895"/>
                  </a:lnTo>
                  <a:lnTo>
                    <a:pt x="0" y="70750"/>
                  </a:lnTo>
                  <a:cubicBezTo>
                    <a:pt x="0" y="71206"/>
                    <a:pt x="217" y="71488"/>
                    <a:pt x="571" y="71488"/>
                  </a:cubicBezTo>
                  <a:cubicBezTo>
                    <a:pt x="717" y="71488"/>
                    <a:pt x="874" y="71441"/>
                    <a:pt x="1037" y="71345"/>
                  </a:cubicBezTo>
                  <a:lnTo>
                    <a:pt x="49004" y="43654"/>
                  </a:lnTo>
                  <a:cubicBezTo>
                    <a:pt x="49579" y="43321"/>
                    <a:pt x="50045" y="42512"/>
                    <a:pt x="50045" y="41845"/>
                  </a:cubicBezTo>
                  <a:lnTo>
                    <a:pt x="5004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5733606" y="1070519"/>
              <a:ext cx="2210274" cy="3157345"/>
            </a:xfrm>
            <a:custGeom>
              <a:rect b="b" l="l" r="r" t="t"/>
              <a:pathLst>
                <a:path extrusionOk="0" h="71510" w="50060">
                  <a:moveTo>
                    <a:pt x="50046" y="24"/>
                  </a:moveTo>
                  <a:lnTo>
                    <a:pt x="50046" y="41859"/>
                  </a:lnTo>
                  <a:cubicBezTo>
                    <a:pt x="50046" y="42522"/>
                    <a:pt x="49580" y="43331"/>
                    <a:pt x="49009" y="43662"/>
                  </a:cubicBezTo>
                  <a:lnTo>
                    <a:pt x="1041" y="71356"/>
                  </a:lnTo>
                  <a:cubicBezTo>
                    <a:pt x="878" y="71448"/>
                    <a:pt x="722" y="71495"/>
                    <a:pt x="579" y="71495"/>
                  </a:cubicBezTo>
                  <a:cubicBezTo>
                    <a:pt x="413" y="71495"/>
                    <a:pt x="273" y="71431"/>
                    <a:pt x="171" y="71305"/>
                  </a:cubicBezTo>
                  <a:cubicBezTo>
                    <a:pt x="69" y="71176"/>
                    <a:pt x="15" y="70989"/>
                    <a:pt x="15" y="70764"/>
                  </a:cubicBezTo>
                  <a:lnTo>
                    <a:pt x="15" y="28913"/>
                  </a:lnTo>
                  <a:lnTo>
                    <a:pt x="50046" y="24"/>
                  </a:lnTo>
                  <a:close/>
                  <a:moveTo>
                    <a:pt x="50059" y="1"/>
                  </a:moveTo>
                  <a:lnTo>
                    <a:pt x="1" y="28906"/>
                  </a:lnTo>
                  <a:lnTo>
                    <a:pt x="1" y="70764"/>
                  </a:lnTo>
                  <a:cubicBezTo>
                    <a:pt x="1" y="71237"/>
                    <a:pt x="236" y="71509"/>
                    <a:pt x="579" y="71509"/>
                  </a:cubicBezTo>
                  <a:cubicBezTo>
                    <a:pt x="722" y="71509"/>
                    <a:pt x="878" y="71465"/>
                    <a:pt x="1048" y="71366"/>
                  </a:cubicBezTo>
                  <a:lnTo>
                    <a:pt x="49016" y="43671"/>
                  </a:lnTo>
                  <a:cubicBezTo>
                    <a:pt x="49594" y="43338"/>
                    <a:pt x="50059" y="42529"/>
                    <a:pt x="50059" y="41859"/>
                  </a:cubicBezTo>
                  <a:lnTo>
                    <a:pt x="50059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5733606" y="1100197"/>
              <a:ext cx="2210274" cy="1476239"/>
            </a:xfrm>
            <a:custGeom>
              <a:rect b="b" l="l" r="r" t="t"/>
              <a:pathLst>
                <a:path extrusionOk="0" h="33435" w="50060">
                  <a:moveTo>
                    <a:pt x="50059" y="1"/>
                  </a:moveTo>
                  <a:lnTo>
                    <a:pt x="1" y="28906"/>
                  </a:lnTo>
                  <a:lnTo>
                    <a:pt x="1" y="33434"/>
                  </a:lnTo>
                  <a:lnTo>
                    <a:pt x="50059" y="4532"/>
                  </a:lnTo>
                  <a:lnTo>
                    <a:pt x="50059" y="1"/>
                  </a:ln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7120480" y="1208054"/>
              <a:ext cx="693415" cy="469429"/>
            </a:xfrm>
            <a:custGeom>
              <a:rect b="b" l="l" r="r" t="t"/>
              <a:pathLst>
                <a:path extrusionOk="0" h="10632" w="15705">
                  <a:moveTo>
                    <a:pt x="15704" y="0"/>
                  </a:moveTo>
                  <a:lnTo>
                    <a:pt x="314" y="8888"/>
                  </a:lnTo>
                  <a:cubicBezTo>
                    <a:pt x="140" y="8985"/>
                    <a:pt x="1" y="9230"/>
                    <a:pt x="1" y="9431"/>
                  </a:cubicBezTo>
                  <a:lnTo>
                    <a:pt x="1" y="10407"/>
                  </a:lnTo>
                  <a:cubicBezTo>
                    <a:pt x="1" y="10549"/>
                    <a:pt x="70" y="10631"/>
                    <a:pt x="173" y="10631"/>
                  </a:cubicBezTo>
                  <a:cubicBezTo>
                    <a:pt x="215" y="10631"/>
                    <a:pt x="263" y="10617"/>
                    <a:pt x="314" y="10587"/>
                  </a:cubicBezTo>
                  <a:lnTo>
                    <a:pt x="15704" y="1703"/>
                  </a:lnTo>
                  <a:lnTo>
                    <a:pt x="1570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813851" y="1164167"/>
              <a:ext cx="86804" cy="119123"/>
            </a:xfrm>
            <a:custGeom>
              <a:rect b="b" l="l" r="r" t="t"/>
              <a:pathLst>
                <a:path extrusionOk="0" h="2698" w="1966">
                  <a:moveTo>
                    <a:pt x="1789" y="0"/>
                  </a:moveTo>
                  <a:cubicBezTo>
                    <a:pt x="1746" y="0"/>
                    <a:pt x="1699" y="14"/>
                    <a:pt x="1649" y="42"/>
                  </a:cubicBezTo>
                  <a:lnTo>
                    <a:pt x="0" y="994"/>
                  </a:lnTo>
                  <a:lnTo>
                    <a:pt x="0" y="2697"/>
                  </a:lnTo>
                  <a:lnTo>
                    <a:pt x="1649" y="1742"/>
                  </a:lnTo>
                  <a:cubicBezTo>
                    <a:pt x="1822" y="1644"/>
                    <a:pt x="1965" y="1399"/>
                    <a:pt x="1965" y="1201"/>
                  </a:cubicBezTo>
                  <a:lnTo>
                    <a:pt x="1965" y="226"/>
                  </a:lnTo>
                  <a:cubicBezTo>
                    <a:pt x="1965" y="83"/>
                    <a:pt x="1893" y="0"/>
                    <a:pt x="17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7839062" y="1193352"/>
              <a:ext cx="44771" cy="54484"/>
            </a:xfrm>
            <a:custGeom>
              <a:rect b="b" l="l" r="r" t="t"/>
              <a:pathLst>
                <a:path extrusionOk="0" h="1234" w="1014">
                  <a:moveTo>
                    <a:pt x="517" y="136"/>
                  </a:moveTo>
                  <a:cubicBezTo>
                    <a:pt x="534" y="136"/>
                    <a:pt x="551" y="143"/>
                    <a:pt x="568" y="150"/>
                  </a:cubicBezTo>
                  <a:cubicBezTo>
                    <a:pt x="630" y="187"/>
                    <a:pt x="667" y="292"/>
                    <a:pt x="667" y="425"/>
                  </a:cubicBezTo>
                  <a:cubicBezTo>
                    <a:pt x="667" y="683"/>
                    <a:pt x="531" y="979"/>
                    <a:pt x="368" y="1071"/>
                  </a:cubicBezTo>
                  <a:cubicBezTo>
                    <a:pt x="338" y="1089"/>
                    <a:pt x="311" y="1098"/>
                    <a:pt x="285" y="1098"/>
                  </a:cubicBezTo>
                  <a:cubicBezTo>
                    <a:pt x="268" y="1098"/>
                    <a:pt x="251" y="1093"/>
                    <a:pt x="236" y="1085"/>
                  </a:cubicBezTo>
                  <a:cubicBezTo>
                    <a:pt x="174" y="1050"/>
                    <a:pt x="137" y="945"/>
                    <a:pt x="137" y="809"/>
                  </a:cubicBezTo>
                  <a:cubicBezTo>
                    <a:pt x="137" y="554"/>
                    <a:pt x="272" y="258"/>
                    <a:pt x="435" y="163"/>
                  </a:cubicBezTo>
                  <a:cubicBezTo>
                    <a:pt x="466" y="146"/>
                    <a:pt x="493" y="136"/>
                    <a:pt x="517" y="136"/>
                  </a:cubicBezTo>
                  <a:close/>
                  <a:moveTo>
                    <a:pt x="518" y="0"/>
                  </a:moveTo>
                  <a:cubicBezTo>
                    <a:pt x="469" y="0"/>
                    <a:pt x="418" y="15"/>
                    <a:pt x="368" y="44"/>
                  </a:cubicBezTo>
                  <a:cubicBezTo>
                    <a:pt x="160" y="163"/>
                    <a:pt x="1" y="500"/>
                    <a:pt x="1" y="809"/>
                  </a:cubicBezTo>
                  <a:cubicBezTo>
                    <a:pt x="1" y="1000"/>
                    <a:pt x="62" y="1143"/>
                    <a:pt x="167" y="1204"/>
                  </a:cubicBezTo>
                  <a:cubicBezTo>
                    <a:pt x="205" y="1224"/>
                    <a:pt x="242" y="1234"/>
                    <a:pt x="283" y="1234"/>
                  </a:cubicBezTo>
                  <a:cubicBezTo>
                    <a:pt x="333" y="1234"/>
                    <a:pt x="385" y="1220"/>
                    <a:pt x="435" y="1190"/>
                  </a:cubicBezTo>
                  <a:cubicBezTo>
                    <a:pt x="558" y="1118"/>
                    <a:pt x="667" y="969"/>
                    <a:pt x="732" y="792"/>
                  </a:cubicBezTo>
                  <a:lnTo>
                    <a:pt x="915" y="850"/>
                  </a:lnTo>
                  <a:cubicBezTo>
                    <a:pt x="922" y="853"/>
                    <a:pt x="929" y="853"/>
                    <a:pt x="936" y="853"/>
                  </a:cubicBezTo>
                  <a:cubicBezTo>
                    <a:pt x="966" y="853"/>
                    <a:pt x="994" y="833"/>
                    <a:pt x="1003" y="806"/>
                  </a:cubicBezTo>
                  <a:cubicBezTo>
                    <a:pt x="1014" y="768"/>
                    <a:pt x="994" y="731"/>
                    <a:pt x="956" y="721"/>
                  </a:cubicBezTo>
                  <a:lnTo>
                    <a:pt x="772" y="663"/>
                  </a:lnTo>
                  <a:cubicBezTo>
                    <a:pt x="793" y="584"/>
                    <a:pt x="803" y="503"/>
                    <a:pt x="803" y="425"/>
                  </a:cubicBezTo>
                  <a:cubicBezTo>
                    <a:pt x="803" y="238"/>
                    <a:pt x="741" y="95"/>
                    <a:pt x="636" y="30"/>
                  </a:cubicBezTo>
                  <a:cubicBezTo>
                    <a:pt x="599" y="10"/>
                    <a:pt x="559" y="0"/>
                    <a:pt x="51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5690248" y="915632"/>
              <a:ext cx="2253632" cy="1431159"/>
            </a:xfrm>
            <a:custGeom>
              <a:rect b="b" l="l" r="r" t="t"/>
              <a:pathLst>
                <a:path extrusionOk="0" h="32414" w="51042">
                  <a:moveTo>
                    <a:pt x="49481" y="0"/>
                  </a:moveTo>
                  <a:cubicBezTo>
                    <a:pt x="49342" y="0"/>
                    <a:pt x="49184" y="46"/>
                    <a:pt x="49015" y="143"/>
                  </a:cubicBezTo>
                  <a:lnTo>
                    <a:pt x="1048" y="27838"/>
                  </a:lnTo>
                  <a:cubicBezTo>
                    <a:pt x="469" y="28171"/>
                    <a:pt x="0" y="28984"/>
                    <a:pt x="0" y="29650"/>
                  </a:cubicBezTo>
                  <a:lnTo>
                    <a:pt x="0" y="31843"/>
                  </a:lnTo>
                  <a:lnTo>
                    <a:pt x="983" y="32414"/>
                  </a:lnTo>
                  <a:lnTo>
                    <a:pt x="51041" y="3509"/>
                  </a:lnTo>
                  <a:lnTo>
                    <a:pt x="51041" y="1319"/>
                  </a:lnTo>
                  <a:cubicBezTo>
                    <a:pt x="51041" y="987"/>
                    <a:pt x="50926" y="755"/>
                    <a:pt x="50739" y="643"/>
                  </a:cubicBezTo>
                  <a:cubicBezTo>
                    <a:pt x="50562" y="541"/>
                    <a:pt x="49933" y="180"/>
                    <a:pt x="49764" y="78"/>
                  </a:cubicBezTo>
                  <a:cubicBezTo>
                    <a:pt x="49683" y="27"/>
                    <a:pt x="49588" y="0"/>
                    <a:pt x="494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5733606" y="940843"/>
              <a:ext cx="2210274" cy="1405948"/>
            </a:xfrm>
            <a:custGeom>
              <a:rect b="b" l="l" r="r" t="t"/>
              <a:pathLst>
                <a:path extrusionOk="0" h="31843" w="50060">
                  <a:moveTo>
                    <a:pt x="49481" y="0"/>
                  </a:moveTo>
                  <a:cubicBezTo>
                    <a:pt x="49341" y="0"/>
                    <a:pt x="49183" y="46"/>
                    <a:pt x="49016" y="143"/>
                  </a:cubicBezTo>
                  <a:lnTo>
                    <a:pt x="1048" y="27838"/>
                  </a:lnTo>
                  <a:cubicBezTo>
                    <a:pt x="470" y="28171"/>
                    <a:pt x="1" y="28984"/>
                    <a:pt x="1" y="29650"/>
                  </a:cubicBezTo>
                  <a:lnTo>
                    <a:pt x="1" y="31843"/>
                  </a:lnTo>
                  <a:lnTo>
                    <a:pt x="50059" y="2938"/>
                  </a:lnTo>
                  <a:lnTo>
                    <a:pt x="50059" y="748"/>
                  </a:lnTo>
                  <a:cubicBezTo>
                    <a:pt x="50059" y="273"/>
                    <a:pt x="49823" y="0"/>
                    <a:pt x="4948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5703759" y="915632"/>
              <a:ext cx="2227229" cy="1288723"/>
            </a:xfrm>
            <a:custGeom>
              <a:rect b="b" l="l" r="r" t="t"/>
              <a:pathLst>
                <a:path extrusionOk="0" h="29188" w="50444">
                  <a:moveTo>
                    <a:pt x="49175" y="0"/>
                  </a:moveTo>
                  <a:cubicBezTo>
                    <a:pt x="49036" y="0"/>
                    <a:pt x="48878" y="46"/>
                    <a:pt x="48709" y="143"/>
                  </a:cubicBezTo>
                  <a:lnTo>
                    <a:pt x="742" y="27838"/>
                  </a:lnTo>
                  <a:cubicBezTo>
                    <a:pt x="452" y="28004"/>
                    <a:pt x="191" y="28290"/>
                    <a:pt x="0" y="28620"/>
                  </a:cubicBezTo>
                  <a:lnTo>
                    <a:pt x="983" y="29188"/>
                  </a:lnTo>
                  <a:cubicBezTo>
                    <a:pt x="1174" y="28861"/>
                    <a:pt x="1436" y="28576"/>
                    <a:pt x="1724" y="28409"/>
                  </a:cubicBezTo>
                  <a:lnTo>
                    <a:pt x="49688" y="714"/>
                  </a:lnTo>
                  <a:cubicBezTo>
                    <a:pt x="49859" y="618"/>
                    <a:pt x="50018" y="571"/>
                    <a:pt x="50158" y="571"/>
                  </a:cubicBezTo>
                  <a:cubicBezTo>
                    <a:pt x="50265" y="571"/>
                    <a:pt x="50361" y="598"/>
                    <a:pt x="50443" y="650"/>
                  </a:cubicBezTo>
                  <a:cubicBezTo>
                    <a:pt x="50440" y="646"/>
                    <a:pt x="50437" y="646"/>
                    <a:pt x="50433" y="643"/>
                  </a:cubicBezTo>
                  <a:cubicBezTo>
                    <a:pt x="50256" y="541"/>
                    <a:pt x="49631" y="180"/>
                    <a:pt x="49458" y="78"/>
                  </a:cubicBezTo>
                  <a:cubicBezTo>
                    <a:pt x="49377" y="27"/>
                    <a:pt x="49282" y="0"/>
                    <a:pt x="4917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662231" y="1117542"/>
              <a:ext cx="43269" cy="55985"/>
            </a:xfrm>
            <a:custGeom>
              <a:rect b="b" l="l" r="r" t="t"/>
              <a:pathLst>
                <a:path extrusionOk="0" h="1268" w="980">
                  <a:moveTo>
                    <a:pt x="710" y="1"/>
                  </a:moveTo>
                  <a:cubicBezTo>
                    <a:pt x="644" y="1"/>
                    <a:pt x="570" y="23"/>
                    <a:pt x="490" y="68"/>
                  </a:cubicBezTo>
                  <a:cubicBezTo>
                    <a:pt x="218" y="224"/>
                    <a:pt x="1" y="605"/>
                    <a:pt x="1" y="918"/>
                  </a:cubicBezTo>
                  <a:cubicBezTo>
                    <a:pt x="1" y="1140"/>
                    <a:pt x="110" y="1267"/>
                    <a:pt x="270" y="1267"/>
                  </a:cubicBezTo>
                  <a:cubicBezTo>
                    <a:pt x="336" y="1267"/>
                    <a:pt x="411" y="1246"/>
                    <a:pt x="490" y="1200"/>
                  </a:cubicBezTo>
                  <a:cubicBezTo>
                    <a:pt x="762" y="1044"/>
                    <a:pt x="980" y="663"/>
                    <a:pt x="980" y="351"/>
                  </a:cubicBezTo>
                  <a:cubicBezTo>
                    <a:pt x="980" y="129"/>
                    <a:pt x="871" y="1"/>
                    <a:pt x="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7738041" y="1073875"/>
              <a:ext cx="43446" cy="55941"/>
            </a:xfrm>
            <a:custGeom>
              <a:rect b="b" l="l" r="r" t="t"/>
              <a:pathLst>
                <a:path extrusionOk="0" h="1267" w="984">
                  <a:moveTo>
                    <a:pt x="710" y="1"/>
                  </a:moveTo>
                  <a:cubicBezTo>
                    <a:pt x="644" y="1"/>
                    <a:pt x="569" y="22"/>
                    <a:pt x="490" y="67"/>
                  </a:cubicBezTo>
                  <a:cubicBezTo>
                    <a:pt x="222" y="224"/>
                    <a:pt x="1" y="605"/>
                    <a:pt x="1" y="918"/>
                  </a:cubicBezTo>
                  <a:cubicBezTo>
                    <a:pt x="1" y="1139"/>
                    <a:pt x="112" y="1267"/>
                    <a:pt x="272" y="1267"/>
                  </a:cubicBezTo>
                  <a:cubicBezTo>
                    <a:pt x="338" y="1267"/>
                    <a:pt x="412" y="1245"/>
                    <a:pt x="490" y="1200"/>
                  </a:cubicBezTo>
                  <a:cubicBezTo>
                    <a:pt x="762" y="1043"/>
                    <a:pt x="983" y="662"/>
                    <a:pt x="983" y="350"/>
                  </a:cubicBezTo>
                  <a:cubicBezTo>
                    <a:pt x="983" y="128"/>
                    <a:pt x="872" y="1"/>
                    <a:pt x="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813851" y="1030208"/>
              <a:ext cx="43402" cy="55941"/>
            </a:xfrm>
            <a:custGeom>
              <a:rect b="b" l="l" r="r" t="t"/>
              <a:pathLst>
                <a:path extrusionOk="0" h="1267" w="983">
                  <a:moveTo>
                    <a:pt x="711" y="0"/>
                  </a:moveTo>
                  <a:cubicBezTo>
                    <a:pt x="644" y="0"/>
                    <a:pt x="569" y="22"/>
                    <a:pt x="490" y="68"/>
                  </a:cubicBezTo>
                  <a:cubicBezTo>
                    <a:pt x="221" y="223"/>
                    <a:pt x="0" y="604"/>
                    <a:pt x="0" y="917"/>
                  </a:cubicBezTo>
                  <a:cubicBezTo>
                    <a:pt x="0" y="1139"/>
                    <a:pt x="111" y="1267"/>
                    <a:pt x="271" y="1267"/>
                  </a:cubicBezTo>
                  <a:cubicBezTo>
                    <a:pt x="337" y="1267"/>
                    <a:pt x="412" y="1245"/>
                    <a:pt x="490" y="1199"/>
                  </a:cubicBezTo>
                  <a:cubicBezTo>
                    <a:pt x="762" y="1043"/>
                    <a:pt x="983" y="662"/>
                    <a:pt x="983" y="350"/>
                  </a:cubicBezTo>
                  <a:cubicBezTo>
                    <a:pt x="983" y="128"/>
                    <a:pt x="872" y="0"/>
                    <a:pt x="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5733959" y="2297076"/>
              <a:ext cx="432783" cy="1930436"/>
            </a:xfrm>
            <a:custGeom>
              <a:rect b="b" l="l" r="r" t="t"/>
              <a:pathLst>
                <a:path extrusionOk="0" h="43722" w="9802">
                  <a:moveTo>
                    <a:pt x="9801" y="1"/>
                  </a:moveTo>
                  <a:lnTo>
                    <a:pt x="0" y="5658"/>
                  </a:lnTo>
                  <a:lnTo>
                    <a:pt x="0" y="42984"/>
                  </a:lnTo>
                  <a:cubicBezTo>
                    <a:pt x="0" y="43440"/>
                    <a:pt x="217" y="43722"/>
                    <a:pt x="571" y="43722"/>
                  </a:cubicBezTo>
                  <a:cubicBezTo>
                    <a:pt x="717" y="43722"/>
                    <a:pt x="874" y="43675"/>
                    <a:pt x="1037" y="43579"/>
                  </a:cubicBezTo>
                  <a:lnTo>
                    <a:pt x="9801" y="38520"/>
                  </a:lnTo>
                  <a:lnTo>
                    <a:pt x="980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5733606" y="2296458"/>
              <a:ext cx="433445" cy="1931407"/>
            </a:xfrm>
            <a:custGeom>
              <a:rect b="b" l="l" r="r" t="t"/>
              <a:pathLst>
                <a:path extrusionOk="0" h="43744" w="9817">
                  <a:moveTo>
                    <a:pt x="9803" y="25"/>
                  </a:moveTo>
                  <a:lnTo>
                    <a:pt x="9803" y="38531"/>
                  </a:lnTo>
                  <a:lnTo>
                    <a:pt x="1041" y="43590"/>
                  </a:lnTo>
                  <a:cubicBezTo>
                    <a:pt x="878" y="43682"/>
                    <a:pt x="722" y="43729"/>
                    <a:pt x="579" y="43729"/>
                  </a:cubicBezTo>
                  <a:cubicBezTo>
                    <a:pt x="413" y="43729"/>
                    <a:pt x="273" y="43665"/>
                    <a:pt x="171" y="43539"/>
                  </a:cubicBezTo>
                  <a:cubicBezTo>
                    <a:pt x="69" y="43410"/>
                    <a:pt x="15" y="43223"/>
                    <a:pt x="15" y="42998"/>
                  </a:cubicBezTo>
                  <a:lnTo>
                    <a:pt x="15" y="5676"/>
                  </a:lnTo>
                  <a:lnTo>
                    <a:pt x="9803" y="25"/>
                  </a:lnTo>
                  <a:close/>
                  <a:moveTo>
                    <a:pt x="9817" y="1"/>
                  </a:moveTo>
                  <a:lnTo>
                    <a:pt x="1" y="5668"/>
                  </a:lnTo>
                  <a:lnTo>
                    <a:pt x="1" y="42998"/>
                  </a:lnTo>
                  <a:cubicBezTo>
                    <a:pt x="1" y="43471"/>
                    <a:pt x="236" y="43743"/>
                    <a:pt x="579" y="43743"/>
                  </a:cubicBezTo>
                  <a:cubicBezTo>
                    <a:pt x="722" y="43743"/>
                    <a:pt x="878" y="43699"/>
                    <a:pt x="1048" y="43600"/>
                  </a:cubicBezTo>
                  <a:lnTo>
                    <a:pt x="9817" y="38538"/>
                  </a:lnTo>
                  <a:lnTo>
                    <a:pt x="981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863635" y="2442028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1" y="1"/>
                  </a:moveTo>
                  <a:cubicBezTo>
                    <a:pt x="5109" y="1"/>
                    <a:pt x="5061" y="14"/>
                    <a:pt x="5011" y="43"/>
                  </a:cubicBezTo>
                  <a:lnTo>
                    <a:pt x="313" y="2759"/>
                  </a:lnTo>
                  <a:cubicBezTo>
                    <a:pt x="140" y="2858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3"/>
                    <a:pt x="70" y="3934"/>
                    <a:pt x="173" y="3934"/>
                  </a:cubicBezTo>
                  <a:cubicBezTo>
                    <a:pt x="215" y="3934"/>
                    <a:pt x="262" y="3920"/>
                    <a:pt x="313" y="3892"/>
                  </a:cubicBezTo>
                  <a:lnTo>
                    <a:pt x="5011" y="1178"/>
                  </a:lnTo>
                  <a:cubicBezTo>
                    <a:pt x="5185" y="1076"/>
                    <a:pt x="5325" y="832"/>
                    <a:pt x="5325" y="634"/>
                  </a:cubicBezTo>
                  <a:lnTo>
                    <a:pt x="5325" y="223"/>
                  </a:lnTo>
                  <a:cubicBezTo>
                    <a:pt x="5325" y="83"/>
                    <a:pt x="5254" y="1"/>
                    <a:pt x="51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5777008" y="2602876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8" y="1"/>
                  </a:moveTo>
                  <a:cubicBezTo>
                    <a:pt x="766" y="1"/>
                    <a:pt x="718" y="15"/>
                    <a:pt x="667" y="45"/>
                  </a:cubicBezTo>
                  <a:lnTo>
                    <a:pt x="313" y="249"/>
                  </a:lnTo>
                  <a:cubicBezTo>
                    <a:pt x="140" y="347"/>
                    <a:pt x="1" y="592"/>
                    <a:pt x="1" y="792"/>
                  </a:cubicBezTo>
                  <a:lnTo>
                    <a:pt x="1" y="1200"/>
                  </a:lnTo>
                  <a:cubicBezTo>
                    <a:pt x="1" y="1342"/>
                    <a:pt x="70" y="1424"/>
                    <a:pt x="172" y="1424"/>
                  </a:cubicBezTo>
                  <a:cubicBezTo>
                    <a:pt x="215" y="1424"/>
                    <a:pt x="263" y="1410"/>
                    <a:pt x="313" y="1380"/>
                  </a:cubicBezTo>
                  <a:lnTo>
                    <a:pt x="667" y="1176"/>
                  </a:lnTo>
                  <a:cubicBezTo>
                    <a:pt x="841" y="1078"/>
                    <a:pt x="980" y="833"/>
                    <a:pt x="980" y="633"/>
                  </a:cubicBezTo>
                  <a:lnTo>
                    <a:pt x="980" y="225"/>
                  </a:lnTo>
                  <a:cubicBezTo>
                    <a:pt x="980" y="83"/>
                    <a:pt x="910" y="1"/>
                    <a:pt x="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863635" y="2541725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0" y="1"/>
                  </a:moveTo>
                  <a:cubicBezTo>
                    <a:pt x="5108" y="1"/>
                    <a:pt x="5061" y="14"/>
                    <a:pt x="5011" y="42"/>
                  </a:cubicBezTo>
                  <a:lnTo>
                    <a:pt x="313" y="2759"/>
                  </a:lnTo>
                  <a:cubicBezTo>
                    <a:pt x="140" y="2857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2"/>
                    <a:pt x="70" y="3934"/>
                    <a:pt x="172" y="3934"/>
                  </a:cubicBezTo>
                  <a:cubicBezTo>
                    <a:pt x="214" y="3934"/>
                    <a:pt x="262" y="3920"/>
                    <a:pt x="313" y="3890"/>
                  </a:cubicBezTo>
                  <a:lnTo>
                    <a:pt x="5011" y="1177"/>
                  </a:lnTo>
                  <a:cubicBezTo>
                    <a:pt x="5185" y="1075"/>
                    <a:pt x="5325" y="835"/>
                    <a:pt x="5325" y="634"/>
                  </a:cubicBezTo>
                  <a:lnTo>
                    <a:pt x="5325" y="226"/>
                  </a:lnTo>
                  <a:cubicBezTo>
                    <a:pt x="5325" y="83"/>
                    <a:pt x="5254" y="1"/>
                    <a:pt x="51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5777008" y="2702661"/>
              <a:ext cx="43314" cy="62873"/>
            </a:xfrm>
            <a:custGeom>
              <a:rect b="b" l="l" r="r" t="t"/>
              <a:pathLst>
                <a:path extrusionOk="0" h="1424" w="981">
                  <a:moveTo>
                    <a:pt x="805" y="0"/>
                  </a:moveTo>
                  <a:cubicBezTo>
                    <a:pt x="764" y="0"/>
                    <a:pt x="717" y="13"/>
                    <a:pt x="667" y="41"/>
                  </a:cubicBezTo>
                  <a:lnTo>
                    <a:pt x="313" y="245"/>
                  </a:lnTo>
                  <a:cubicBezTo>
                    <a:pt x="140" y="347"/>
                    <a:pt x="1" y="589"/>
                    <a:pt x="1" y="790"/>
                  </a:cubicBezTo>
                  <a:lnTo>
                    <a:pt x="1" y="1198"/>
                  </a:lnTo>
                  <a:cubicBezTo>
                    <a:pt x="1" y="1341"/>
                    <a:pt x="71" y="1423"/>
                    <a:pt x="175" y="1423"/>
                  </a:cubicBezTo>
                  <a:cubicBezTo>
                    <a:pt x="216" y="1423"/>
                    <a:pt x="263" y="1410"/>
                    <a:pt x="313" y="1381"/>
                  </a:cubicBezTo>
                  <a:lnTo>
                    <a:pt x="667" y="1177"/>
                  </a:lnTo>
                  <a:cubicBezTo>
                    <a:pt x="841" y="1075"/>
                    <a:pt x="980" y="834"/>
                    <a:pt x="980" y="633"/>
                  </a:cubicBezTo>
                  <a:lnTo>
                    <a:pt x="980" y="225"/>
                  </a:lnTo>
                  <a:cubicBezTo>
                    <a:pt x="980" y="82"/>
                    <a:pt x="909" y="0"/>
                    <a:pt x="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5863635" y="2641465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3" y="0"/>
                  </a:moveTo>
                  <a:cubicBezTo>
                    <a:pt x="5110" y="0"/>
                    <a:pt x="5062" y="15"/>
                    <a:pt x="5011" y="44"/>
                  </a:cubicBezTo>
                  <a:lnTo>
                    <a:pt x="313" y="2757"/>
                  </a:lnTo>
                  <a:cubicBezTo>
                    <a:pt x="140" y="2859"/>
                    <a:pt x="0" y="3100"/>
                    <a:pt x="0" y="3301"/>
                  </a:cubicBezTo>
                  <a:lnTo>
                    <a:pt x="0" y="3709"/>
                  </a:lnTo>
                  <a:cubicBezTo>
                    <a:pt x="0" y="3852"/>
                    <a:pt x="71" y="3934"/>
                    <a:pt x="174" y="3934"/>
                  </a:cubicBezTo>
                  <a:cubicBezTo>
                    <a:pt x="216" y="3934"/>
                    <a:pt x="263" y="3921"/>
                    <a:pt x="313" y="3892"/>
                  </a:cubicBezTo>
                  <a:lnTo>
                    <a:pt x="5011" y="1176"/>
                  </a:lnTo>
                  <a:cubicBezTo>
                    <a:pt x="5185" y="1077"/>
                    <a:pt x="5325" y="833"/>
                    <a:pt x="5325" y="632"/>
                  </a:cubicBezTo>
                  <a:lnTo>
                    <a:pt x="5325" y="224"/>
                  </a:lnTo>
                  <a:cubicBezTo>
                    <a:pt x="5325" y="83"/>
                    <a:pt x="5255" y="0"/>
                    <a:pt x="515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5777008" y="2802313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6" y="0"/>
                  </a:moveTo>
                  <a:cubicBezTo>
                    <a:pt x="764" y="0"/>
                    <a:pt x="717" y="14"/>
                    <a:pt x="667" y="42"/>
                  </a:cubicBezTo>
                  <a:lnTo>
                    <a:pt x="313" y="249"/>
                  </a:lnTo>
                  <a:cubicBezTo>
                    <a:pt x="140" y="348"/>
                    <a:pt x="1" y="593"/>
                    <a:pt x="1" y="790"/>
                  </a:cubicBezTo>
                  <a:lnTo>
                    <a:pt x="1" y="1202"/>
                  </a:lnTo>
                  <a:cubicBezTo>
                    <a:pt x="1" y="1344"/>
                    <a:pt x="70" y="1425"/>
                    <a:pt x="173" y="1425"/>
                  </a:cubicBezTo>
                  <a:cubicBezTo>
                    <a:pt x="215" y="1425"/>
                    <a:pt x="263" y="1411"/>
                    <a:pt x="313" y="1382"/>
                  </a:cubicBezTo>
                  <a:lnTo>
                    <a:pt x="667" y="1178"/>
                  </a:lnTo>
                  <a:cubicBezTo>
                    <a:pt x="841" y="1076"/>
                    <a:pt x="980" y="834"/>
                    <a:pt x="980" y="634"/>
                  </a:cubicBezTo>
                  <a:lnTo>
                    <a:pt x="980" y="226"/>
                  </a:lnTo>
                  <a:cubicBezTo>
                    <a:pt x="980" y="83"/>
                    <a:pt x="909" y="0"/>
                    <a:pt x="8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5863635" y="2972167"/>
              <a:ext cx="235112" cy="173652"/>
            </a:xfrm>
            <a:custGeom>
              <a:rect b="b" l="l" r="r" t="t"/>
              <a:pathLst>
                <a:path extrusionOk="0" h="3933" w="5325">
                  <a:moveTo>
                    <a:pt x="5152" y="0"/>
                  </a:moveTo>
                  <a:cubicBezTo>
                    <a:pt x="5110" y="0"/>
                    <a:pt x="5062" y="14"/>
                    <a:pt x="5011" y="44"/>
                  </a:cubicBezTo>
                  <a:lnTo>
                    <a:pt x="313" y="2757"/>
                  </a:lnTo>
                  <a:cubicBezTo>
                    <a:pt x="140" y="2856"/>
                    <a:pt x="0" y="3101"/>
                    <a:pt x="0" y="3301"/>
                  </a:cubicBezTo>
                  <a:lnTo>
                    <a:pt x="0" y="3709"/>
                  </a:lnTo>
                  <a:cubicBezTo>
                    <a:pt x="0" y="3850"/>
                    <a:pt x="70" y="3933"/>
                    <a:pt x="172" y="3933"/>
                  </a:cubicBezTo>
                  <a:cubicBezTo>
                    <a:pt x="215" y="3933"/>
                    <a:pt x="262" y="3919"/>
                    <a:pt x="313" y="3889"/>
                  </a:cubicBezTo>
                  <a:lnTo>
                    <a:pt x="5011" y="1176"/>
                  </a:lnTo>
                  <a:cubicBezTo>
                    <a:pt x="5185" y="1074"/>
                    <a:pt x="5325" y="832"/>
                    <a:pt x="5325" y="632"/>
                  </a:cubicBezTo>
                  <a:lnTo>
                    <a:pt x="5325" y="224"/>
                  </a:lnTo>
                  <a:cubicBezTo>
                    <a:pt x="5325" y="82"/>
                    <a:pt x="5255" y="0"/>
                    <a:pt x="51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5777008" y="3132971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6" y="1"/>
                  </a:moveTo>
                  <a:cubicBezTo>
                    <a:pt x="764" y="1"/>
                    <a:pt x="717" y="14"/>
                    <a:pt x="667" y="43"/>
                  </a:cubicBezTo>
                  <a:lnTo>
                    <a:pt x="313" y="247"/>
                  </a:lnTo>
                  <a:cubicBezTo>
                    <a:pt x="140" y="349"/>
                    <a:pt x="1" y="590"/>
                    <a:pt x="1" y="791"/>
                  </a:cubicBezTo>
                  <a:lnTo>
                    <a:pt x="1" y="1199"/>
                  </a:lnTo>
                  <a:cubicBezTo>
                    <a:pt x="1" y="1342"/>
                    <a:pt x="71" y="1425"/>
                    <a:pt x="175" y="1425"/>
                  </a:cubicBezTo>
                  <a:cubicBezTo>
                    <a:pt x="216" y="1425"/>
                    <a:pt x="263" y="1411"/>
                    <a:pt x="313" y="1383"/>
                  </a:cubicBezTo>
                  <a:lnTo>
                    <a:pt x="667" y="1179"/>
                  </a:lnTo>
                  <a:cubicBezTo>
                    <a:pt x="841" y="1077"/>
                    <a:pt x="980" y="835"/>
                    <a:pt x="980" y="634"/>
                  </a:cubicBezTo>
                  <a:lnTo>
                    <a:pt x="980" y="226"/>
                  </a:lnTo>
                  <a:cubicBezTo>
                    <a:pt x="980" y="83"/>
                    <a:pt x="90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5863635" y="3060428"/>
              <a:ext cx="235112" cy="173740"/>
            </a:xfrm>
            <a:custGeom>
              <a:rect b="b" l="l" r="r" t="t"/>
              <a:pathLst>
                <a:path extrusionOk="0" h="3935" w="5325">
                  <a:moveTo>
                    <a:pt x="5152" y="0"/>
                  </a:moveTo>
                  <a:cubicBezTo>
                    <a:pt x="5110" y="0"/>
                    <a:pt x="5062" y="14"/>
                    <a:pt x="5011" y="44"/>
                  </a:cubicBezTo>
                  <a:lnTo>
                    <a:pt x="313" y="2757"/>
                  </a:lnTo>
                  <a:cubicBezTo>
                    <a:pt x="140" y="2859"/>
                    <a:pt x="0" y="3101"/>
                    <a:pt x="0" y="3301"/>
                  </a:cubicBezTo>
                  <a:lnTo>
                    <a:pt x="0" y="3709"/>
                  </a:lnTo>
                  <a:cubicBezTo>
                    <a:pt x="0" y="3852"/>
                    <a:pt x="71" y="3934"/>
                    <a:pt x="174" y="3934"/>
                  </a:cubicBezTo>
                  <a:cubicBezTo>
                    <a:pt x="216" y="3934"/>
                    <a:pt x="263" y="3921"/>
                    <a:pt x="313" y="3892"/>
                  </a:cubicBezTo>
                  <a:lnTo>
                    <a:pt x="5011" y="1176"/>
                  </a:lnTo>
                  <a:cubicBezTo>
                    <a:pt x="5185" y="1077"/>
                    <a:pt x="5325" y="832"/>
                    <a:pt x="5325" y="632"/>
                  </a:cubicBezTo>
                  <a:lnTo>
                    <a:pt x="5325" y="224"/>
                  </a:lnTo>
                  <a:cubicBezTo>
                    <a:pt x="5325" y="83"/>
                    <a:pt x="5255" y="0"/>
                    <a:pt x="51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5777008" y="3221320"/>
              <a:ext cx="43314" cy="62917"/>
            </a:xfrm>
            <a:custGeom>
              <a:rect b="b" l="l" r="r" t="t"/>
              <a:pathLst>
                <a:path extrusionOk="0" h="1425" w="981">
                  <a:moveTo>
                    <a:pt x="808" y="0"/>
                  </a:moveTo>
                  <a:cubicBezTo>
                    <a:pt x="766" y="0"/>
                    <a:pt x="718" y="14"/>
                    <a:pt x="667" y="44"/>
                  </a:cubicBezTo>
                  <a:lnTo>
                    <a:pt x="313" y="248"/>
                  </a:lnTo>
                  <a:cubicBezTo>
                    <a:pt x="140" y="347"/>
                    <a:pt x="1" y="592"/>
                    <a:pt x="1" y="792"/>
                  </a:cubicBezTo>
                  <a:lnTo>
                    <a:pt x="1" y="1200"/>
                  </a:lnTo>
                  <a:cubicBezTo>
                    <a:pt x="1" y="1342"/>
                    <a:pt x="70" y="1425"/>
                    <a:pt x="172" y="1425"/>
                  </a:cubicBezTo>
                  <a:cubicBezTo>
                    <a:pt x="215" y="1425"/>
                    <a:pt x="263" y="1411"/>
                    <a:pt x="313" y="1381"/>
                  </a:cubicBezTo>
                  <a:lnTo>
                    <a:pt x="667" y="1177"/>
                  </a:lnTo>
                  <a:cubicBezTo>
                    <a:pt x="841" y="1078"/>
                    <a:pt x="980" y="833"/>
                    <a:pt x="980" y="632"/>
                  </a:cubicBezTo>
                  <a:lnTo>
                    <a:pt x="980" y="225"/>
                  </a:lnTo>
                  <a:cubicBezTo>
                    <a:pt x="980" y="83"/>
                    <a:pt x="910" y="0"/>
                    <a:pt x="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863635" y="3148777"/>
              <a:ext cx="235112" cy="173652"/>
            </a:xfrm>
            <a:custGeom>
              <a:rect b="b" l="l" r="r" t="t"/>
              <a:pathLst>
                <a:path extrusionOk="0" h="3933" w="5325">
                  <a:moveTo>
                    <a:pt x="5150" y="0"/>
                  </a:moveTo>
                  <a:cubicBezTo>
                    <a:pt x="5108" y="0"/>
                    <a:pt x="5061" y="14"/>
                    <a:pt x="5011" y="42"/>
                  </a:cubicBezTo>
                  <a:lnTo>
                    <a:pt x="313" y="2759"/>
                  </a:lnTo>
                  <a:cubicBezTo>
                    <a:pt x="140" y="2857"/>
                    <a:pt x="0" y="3102"/>
                    <a:pt x="0" y="3303"/>
                  </a:cubicBezTo>
                  <a:lnTo>
                    <a:pt x="0" y="3711"/>
                  </a:lnTo>
                  <a:cubicBezTo>
                    <a:pt x="0" y="3852"/>
                    <a:pt x="70" y="3933"/>
                    <a:pt x="173" y="3933"/>
                  </a:cubicBezTo>
                  <a:cubicBezTo>
                    <a:pt x="215" y="3933"/>
                    <a:pt x="262" y="3919"/>
                    <a:pt x="313" y="3890"/>
                  </a:cubicBezTo>
                  <a:lnTo>
                    <a:pt x="5011" y="1177"/>
                  </a:lnTo>
                  <a:cubicBezTo>
                    <a:pt x="5185" y="1075"/>
                    <a:pt x="5325" y="835"/>
                    <a:pt x="5325" y="634"/>
                  </a:cubicBezTo>
                  <a:lnTo>
                    <a:pt x="5325" y="226"/>
                  </a:lnTo>
                  <a:cubicBezTo>
                    <a:pt x="5325" y="83"/>
                    <a:pt x="5254" y="0"/>
                    <a:pt x="51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5777008" y="3309669"/>
              <a:ext cx="43314" cy="62829"/>
            </a:xfrm>
            <a:custGeom>
              <a:rect b="b" l="l" r="r" t="t"/>
              <a:pathLst>
                <a:path extrusionOk="0" h="1423" w="981">
                  <a:moveTo>
                    <a:pt x="807" y="0"/>
                  </a:moveTo>
                  <a:cubicBezTo>
                    <a:pt x="765" y="0"/>
                    <a:pt x="717" y="14"/>
                    <a:pt x="667" y="42"/>
                  </a:cubicBezTo>
                  <a:lnTo>
                    <a:pt x="313" y="246"/>
                  </a:lnTo>
                  <a:cubicBezTo>
                    <a:pt x="140" y="345"/>
                    <a:pt x="1" y="590"/>
                    <a:pt x="1" y="791"/>
                  </a:cubicBezTo>
                  <a:lnTo>
                    <a:pt x="1" y="1198"/>
                  </a:lnTo>
                  <a:cubicBezTo>
                    <a:pt x="1" y="1340"/>
                    <a:pt x="70" y="1423"/>
                    <a:pt x="172" y="1423"/>
                  </a:cubicBezTo>
                  <a:cubicBezTo>
                    <a:pt x="215" y="1423"/>
                    <a:pt x="263" y="1409"/>
                    <a:pt x="313" y="1379"/>
                  </a:cubicBezTo>
                  <a:lnTo>
                    <a:pt x="667" y="1175"/>
                  </a:lnTo>
                  <a:cubicBezTo>
                    <a:pt x="841" y="1076"/>
                    <a:pt x="980" y="831"/>
                    <a:pt x="980" y="631"/>
                  </a:cubicBezTo>
                  <a:lnTo>
                    <a:pt x="980" y="223"/>
                  </a:lnTo>
                  <a:cubicBezTo>
                    <a:pt x="980" y="80"/>
                    <a:pt x="910" y="0"/>
                    <a:pt x="8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863635" y="2871985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5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5906992" y="2748535"/>
              <a:ext cx="191754" cy="123539"/>
            </a:xfrm>
            <a:custGeom>
              <a:rect b="b" l="l" r="r" t="t"/>
              <a:pathLst>
                <a:path extrusionOk="0" h="2798" w="4343">
                  <a:moveTo>
                    <a:pt x="4226" y="0"/>
                  </a:moveTo>
                  <a:cubicBezTo>
                    <a:pt x="4198" y="0"/>
                    <a:pt x="4165" y="10"/>
                    <a:pt x="4131" y="30"/>
                  </a:cubicBezTo>
                  <a:lnTo>
                    <a:pt x="208" y="2294"/>
                  </a:lnTo>
                  <a:cubicBezTo>
                    <a:pt x="92" y="2362"/>
                    <a:pt x="1" y="2522"/>
                    <a:pt x="1" y="2651"/>
                  </a:cubicBezTo>
                  <a:cubicBezTo>
                    <a:pt x="1" y="2745"/>
                    <a:pt x="47" y="2798"/>
                    <a:pt x="114" y="2798"/>
                  </a:cubicBezTo>
                  <a:cubicBezTo>
                    <a:pt x="142" y="2798"/>
                    <a:pt x="174" y="2789"/>
                    <a:pt x="208" y="2770"/>
                  </a:cubicBezTo>
                  <a:lnTo>
                    <a:pt x="4131" y="509"/>
                  </a:lnTo>
                  <a:cubicBezTo>
                    <a:pt x="4247" y="444"/>
                    <a:pt x="4343" y="281"/>
                    <a:pt x="4343" y="149"/>
                  </a:cubicBezTo>
                  <a:cubicBezTo>
                    <a:pt x="4343" y="55"/>
                    <a:pt x="4295" y="0"/>
                    <a:pt x="42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5863635" y="2922010"/>
              <a:ext cx="27065" cy="31260"/>
            </a:xfrm>
            <a:custGeom>
              <a:rect b="b" l="l" r="r" t="t"/>
              <a:pathLst>
                <a:path extrusionOk="0" h="708" w="613">
                  <a:moveTo>
                    <a:pt x="0" y="0"/>
                  </a:moveTo>
                  <a:lnTo>
                    <a:pt x="0" y="70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5906992" y="2798560"/>
              <a:ext cx="191754" cy="123583"/>
            </a:xfrm>
            <a:custGeom>
              <a:rect b="b" l="l" r="r" t="t"/>
              <a:pathLst>
                <a:path extrusionOk="0" h="2799" w="4343">
                  <a:moveTo>
                    <a:pt x="4225" y="1"/>
                  </a:moveTo>
                  <a:cubicBezTo>
                    <a:pt x="4197" y="1"/>
                    <a:pt x="4165" y="10"/>
                    <a:pt x="4131" y="28"/>
                  </a:cubicBezTo>
                  <a:lnTo>
                    <a:pt x="208" y="2296"/>
                  </a:lnTo>
                  <a:cubicBezTo>
                    <a:pt x="92" y="2361"/>
                    <a:pt x="1" y="2520"/>
                    <a:pt x="1" y="2653"/>
                  </a:cubicBezTo>
                  <a:cubicBezTo>
                    <a:pt x="1" y="2744"/>
                    <a:pt x="46" y="2798"/>
                    <a:pt x="114" y="2798"/>
                  </a:cubicBezTo>
                  <a:cubicBezTo>
                    <a:pt x="142" y="2798"/>
                    <a:pt x="174" y="2789"/>
                    <a:pt x="208" y="2769"/>
                  </a:cubicBezTo>
                  <a:lnTo>
                    <a:pt x="4131" y="508"/>
                  </a:lnTo>
                  <a:cubicBezTo>
                    <a:pt x="4247" y="444"/>
                    <a:pt x="4343" y="281"/>
                    <a:pt x="4343" y="148"/>
                  </a:cubicBezTo>
                  <a:cubicBezTo>
                    <a:pt x="4343" y="54"/>
                    <a:pt x="4295" y="1"/>
                    <a:pt x="42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5863635" y="2972123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4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5906992" y="2848629"/>
              <a:ext cx="191754" cy="123495"/>
            </a:xfrm>
            <a:custGeom>
              <a:rect b="b" l="l" r="r" t="t"/>
              <a:pathLst>
                <a:path extrusionOk="0" h="2797" w="4343">
                  <a:moveTo>
                    <a:pt x="4226" y="1"/>
                  </a:moveTo>
                  <a:cubicBezTo>
                    <a:pt x="4197" y="1"/>
                    <a:pt x="4165" y="10"/>
                    <a:pt x="4131" y="30"/>
                  </a:cubicBezTo>
                  <a:lnTo>
                    <a:pt x="208" y="2295"/>
                  </a:lnTo>
                  <a:cubicBezTo>
                    <a:pt x="92" y="2359"/>
                    <a:pt x="1" y="2522"/>
                    <a:pt x="1" y="2651"/>
                  </a:cubicBezTo>
                  <a:cubicBezTo>
                    <a:pt x="1" y="2744"/>
                    <a:pt x="46" y="2797"/>
                    <a:pt x="112" y="2797"/>
                  </a:cubicBezTo>
                  <a:cubicBezTo>
                    <a:pt x="141" y="2797"/>
                    <a:pt x="173" y="2787"/>
                    <a:pt x="208" y="2767"/>
                  </a:cubicBezTo>
                  <a:lnTo>
                    <a:pt x="4131" y="509"/>
                  </a:lnTo>
                  <a:cubicBezTo>
                    <a:pt x="4247" y="442"/>
                    <a:pt x="4343" y="282"/>
                    <a:pt x="4343" y="149"/>
                  </a:cubicBezTo>
                  <a:cubicBezTo>
                    <a:pt x="4343" y="55"/>
                    <a:pt x="4295" y="1"/>
                    <a:pt x="42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863635" y="3022104"/>
              <a:ext cx="27065" cy="31128"/>
            </a:xfrm>
            <a:custGeom>
              <a:rect b="b" l="l" r="r" t="t"/>
              <a:pathLst>
                <a:path extrusionOk="0" h="705" w="613">
                  <a:moveTo>
                    <a:pt x="0" y="1"/>
                  </a:moveTo>
                  <a:lnTo>
                    <a:pt x="0" y="705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5906992" y="2898609"/>
              <a:ext cx="191754" cy="123539"/>
            </a:xfrm>
            <a:custGeom>
              <a:rect b="b" l="l" r="r" t="t"/>
              <a:pathLst>
                <a:path extrusionOk="0" h="2798" w="4343">
                  <a:moveTo>
                    <a:pt x="4226" y="1"/>
                  </a:moveTo>
                  <a:cubicBezTo>
                    <a:pt x="4197" y="1"/>
                    <a:pt x="4165" y="10"/>
                    <a:pt x="4131" y="30"/>
                  </a:cubicBezTo>
                  <a:lnTo>
                    <a:pt x="208" y="2294"/>
                  </a:lnTo>
                  <a:cubicBezTo>
                    <a:pt x="92" y="2363"/>
                    <a:pt x="1" y="2523"/>
                    <a:pt x="1" y="2652"/>
                  </a:cubicBezTo>
                  <a:cubicBezTo>
                    <a:pt x="1" y="2744"/>
                    <a:pt x="46" y="2797"/>
                    <a:pt x="113" y="2797"/>
                  </a:cubicBezTo>
                  <a:cubicBezTo>
                    <a:pt x="141" y="2797"/>
                    <a:pt x="174" y="2788"/>
                    <a:pt x="208" y="2768"/>
                  </a:cubicBezTo>
                  <a:lnTo>
                    <a:pt x="4131" y="510"/>
                  </a:lnTo>
                  <a:cubicBezTo>
                    <a:pt x="4247" y="442"/>
                    <a:pt x="4343" y="282"/>
                    <a:pt x="4343" y="149"/>
                  </a:cubicBezTo>
                  <a:cubicBezTo>
                    <a:pt x="4343" y="56"/>
                    <a:pt x="4295" y="1"/>
                    <a:pt x="42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296992" y="2204929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8"/>
                    <a:pt x="6881" y="54"/>
                  </a:cubicBezTo>
                  <a:lnTo>
                    <a:pt x="3115" y="2230"/>
                  </a:lnTo>
                  <a:cubicBezTo>
                    <a:pt x="3053" y="2266"/>
                    <a:pt x="2994" y="2283"/>
                    <a:pt x="2942" y="2283"/>
                  </a:cubicBezTo>
                  <a:cubicBezTo>
                    <a:pt x="2815" y="2283"/>
                    <a:pt x="2727" y="2182"/>
                    <a:pt x="2727" y="2006"/>
                  </a:cubicBezTo>
                  <a:lnTo>
                    <a:pt x="2727" y="1849"/>
                  </a:lnTo>
                  <a:cubicBezTo>
                    <a:pt x="2727" y="1676"/>
                    <a:pt x="2641" y="1575"/>
                    <a:pt x="2514" y="1575"/>
                  </a:cubicBezTo>
                  <a:cubicBezTo>
                    <a:pt x="2462" y="1575"/>
                    <a:pt x="2402" y="1592"/>
                    <a:pt x="2340" y="1629"/>
                  </a:cubicBezTo>
                  <a:lnTo>
                    <a:pt x="388" y="2754"/>
                  </a:lnTo>
                  <a:cubicBezTo>
                    <a:pt x="174" y="2877"/>
                    <a:pt x="1" y="3179"/>
                    <a:pt x="1" y="3424"/>
                  </a:cubicBezTo>
                  <a:lnTo>
                    <a:pt x="1" y="9329"/>
                  </a:lnTo>
                  <a:cubicBezTo>
                    <a:pt x="1" y="9505"/>
                    <a:pt x="87" y="9608"/>
                    <a:pt x="214" y="9608"/>
                  </a:cubicBezTo>
                  <a:cubicBezTo>
                    <a:pt x="267" y="9608"/>
                    <a:pt x="326" y="9590"/>
                    <a:pt x="388" y="9554"/>
                  </a:cubicBezTo>
                  <a:lnTo>
                    <a:pt x="6881" y="5804"/>
                  </a:lnTo>
                  <a:cubicBezTo>
                    <a:pt x="7096" y="5681"/>
                    <a:pt x="7269" y="5382"/>
                    <a:pt x="7269" y="5134"/>
                  </a:cubicBezTo>
                  <a:lnTo>
                    <a:pt x="7269" y="279"/>
                  </a:lnTo>
                  <a:cubicBezTo>
                    <a:pt x="7269" y="103"/>
                    <a:pt x="7182" y="0"/>
                    <a:pt x="7055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353463" y="2517971"/>
              <a:ext cx="240631" cy="174005"/>
            </a:xfrm>
            <a:custGeom>
              <a:rect b="b" l="l" r="r" t="t"/>
              <a:pathLst>
                <a:path extrusionOk="0" h="3941" w="5450">
                  <a:moveTo>
                    <a:pt x="5290" y="0"/>
                  </a:moveTo>
                  <a:cubicBezTo>
                    <a:pt x="5251" y="0"/>
                    <a:pt x="5207" y="13"/>
                    <a:pt x="5161" y="39"/>
                  </a:cubicBezTo>
                  <a:lnTo>
                    <a:pt x="289" y="2851"/>
                  </a:lnTo>
                  <a:cubicBezTo>
                    <a:pt x="129" y="2943"/>
                    <a:pt x="0" y="3171"/>
                    <a:pt x="0" y="3355"/>
                  </a:cubicBezTo>
                  <a:lnTo>
                    <a:pt x="0" y="3732"/>
                  </a:lnTo>
                  <a:cubicBezTo>
                    <a:pt x="0" y="3865"/>
                    <a:pt x="65" y="3941"/>
                    <a:pt x="161" y="3941"/>
                  </a:cubicBezTo>
                  <a:cubicBezTo>
                    <a:pt x="199" y="3941"/>
                    <a:pt x="243" y="3928"/>
                    <a:pt x="289" y="3902"/>
                  </a:cubicBezTo>
                  <a:lnTo>
                    <a:pt x="5161" y="1090"/>
                  </a:lnTo>
                  <a:cubicBezTo>
                    <a:pt x="5320" y="995"/>
                    <a:pt x="5450" y="771"/>
                    <a:pt x="5450" y="587"/>
                  </a:cubicBezTo>
                  <a:lnTo>
                    <a:pt x="5450" y="206"/>
                  </a:lnTo>
                  <a:cubicBezTo>
                    <a:pt x="5450" y="76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6695689" y="1975999"/>
              <a:ext cx="320989" cy="424261"/>
            </a:xfrm>
            <a:custGeom>
              <a:rect b="b" l="l" r="r" t="t"/>
              <a:pathLst>
                <a:path extrusionOk="0" h="9609" w="7270">
                  <a:moveTo>
                    <a:pt x="7055" y="1"/>
                  </a:moveTo>
                  <a:cubicBezTo>
                    <a:pt x="7003" y="1"/>
                    <a:pt x="6944" y="18"/>
                    <a:pt x="6882" y="55"/>
                  </a:cubicBezTo>
                  <a:lnTo>
                    <a:pt x="3114" y="2231"/>
                  </a:lnTo>
                  <a:cubicBezTo>
                    <a:pt x="3052" y="2266"/>
                    <a:pt x="2994" y="2283"/>
                    <a:pt x="2941" y="2283"/>
                  </a:cubicBezTo>
                  <a:cubicBezTo>
                    <a:pt x="2814" y="2283"/>
                    <a:pt x="2727" y="2182"/>
                    <a:pt x="2727" y="2006"/>
                  </a:cubicBezTo>
                  <a:lnTo>
                    <a:pt x="2727" y="1853"/>
                  </a:lnTo>
                  <a:cubicBezTo>
                    <a:pt x="2727" y="1677"/>
                    <a:pt x="2640" y="1575"/>
                    <a:pt x="2513" y="1575"/>
                  </a:cubicBezTo>
                  <a:cubicBezTo>
                    <a:pt x="2461" y="1575"/>
                    <a:pt x="2402" y="1592"/>
                    <a:pt x="2339" y="1629"/>
                  </a:cubicBezTo>
                  <a:lnTo>
                    <a:pt x="388" y="2755"/>
                  </a:lnTo>
                  <a:cubicBezTo>
                    <a:pt x="174" y="2877"/>
                    <a:pt x="1" y="3179"/>
                    <a:pt x="1" y="3424"/>
                  </a:cubicBezTo>
                  <a:lnTo>
                    <a:pt x="1" y="9333"/>
                  </a:lnTo>
                  <a:cubicBezTo>
                    <a:pt x="1" y="9506"/>
                    <a:pt x="87" y="9608"/>
                    <a:pt x="214" y="9608"/>
                  </a:cubicBezTo>
                  <a:cubicBezTo>
                    <a:pt x="267" y="9608"/>
                    <a:pt x="326" y="9591"/>
                    <a:pt x="388" y="9554"/>
                  </a:cubicBezTo>
                  <a:lnTo>
                    <a:pt x="6882" y="5807"/>
                  </a:lnTo>
                  <a:cubicBezTo>
                    <a:pt x="7095" y="5682"/>
                    <a:pt x="7269" y="5382"/>
                    <a:pt x="7269" y="5134"/>
                  </a:cubicBezTo>
                  <a:lnTo>
                    <a:pt x="7269" y="279"/>
                  </a:lnTo>
                  <a:cubicBezTo>
                    <a:pt x="7269" y="103"/>
                    <a:pt x="7182" y="1"/>
                    <a:pt x="7055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6751983" y="2289040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3" y="1"/>
                  </a:moveTo>
                  <a:cubicBezTo>
                    <a:pt x="5255" y="1"/>
                    <a:pt x="5211" y="13"/>
                    <a:pt x="5164" y="40"/>
                  </a:cubicBezTo>
                  <a:lnTo>
                    <a:pt x="292" y="2852"/>
                  </a:lnTo>
                  <a:cubicBezTo>
                    <a:pt x="133" y="2943"/>
                    <a:pt x="0" y="3171"/>
                    <a:pt x="0" y="3355"/>
                  </a:cubicBezTo>
                  <a:lnTo>
                    <a:pt x="0" y="3735"/>
                  </a:lnTo>
                  <a:cubicBezTo>
                    <a:pt x="0" y="3866"/>
                    <a:pt x="67" y="3941"/>
                    <a:pt x="163" y="3941"/>
                  </a:cubicBezTo>
                  <a:cubicBezTo>
                    <a:pt x="202" y="3941"/>
                    <a:pt x="246" y="3929"/>
                    <a:pt x="292" y="3902"/>
                  </a:cubicBezTo>
                  <a:lnTo>
                    <a:pt x="5164" y="1091"/>
                  </a:lnTo>
                  <a:cubicBezTo>
                    <a:pt x="5324" y="995"/>
                    <a:pt x="5453" y="771"/>
                    <a:pt x="5453" y="587"/>
                  </a:cubicBezTo>
                  <a:lnTo>
                    <a:pt x="5453" y="206"/>
                  </a:lnTo>
                  <a:cubicBezTo>
                    <a:pt x="5453" y="76"/>
                    <a:pt x="5388" y="1"/>
                    <a:pt x="529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6296992" y="2728755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3" y="1"/>
                  </a:moveTo>
                  <a:cubicBezTo>
                    <a:pt x="7002" y="1"/>
                    <a:pt x="6943" y="17"/>
                    <a:pt x="6881" y="53"/>
                  </a:cubicBezTo>
                  <a:lnTo>
                    <a:pt x="3115" y="2229"/>
                  </a:lnTo>
                  <a:cubicBezTo>
                    <a:pt x="3052" y="2265"/>
                    <a:pt x="2993" y="2283"/>
                    <a:pt x="2941" y="2283"/>
                  </a:cubicBezTo>
                  <a:cubicBezTo>
                    <a:pt x="2814" y="2283"/>
                    <a:pt x="2727" y="2181"/>
                    <a:pt x="2727" y="2008"/>
                  </a:cubicBezTo>
                  <a:lnTo>
                    <a:pt x="2727" y="1851"/>
                  </a:lnTo>
                  <a:cubicBezTo>
                    <a:pt x="2727" y="1677"/>
                    <a:pt x="2639" y="1575"/>
                    <a:pt x="2511" y="1575"/>
                  </a:cubicBezTo>
                  <a:cubicBezTo>
                    <a:pt x="2460" y="1575"/>
                    <a:pt x="2401" y="1591"/>
                    <a:pt x="2340" y="1627"/>
                  </a:cubicBezTo>
                  <a:lnTo>
                    <a:pt x="388" y="2755"/>
                  </a:lnTo>
                  <a:cubicBezTo>
                    <a:pt x="174" y="2877"/>
                    <a:pt x="1" y="3177"/>
                    <a:pt x="1" y="3425"/>
                  </a:cubicBezTo>
                  <a:lnTo>
                    <a:pt x="1" y="9331"/>
                  </a:lnTo>
                  <a:cubicBezTo>
                    <a:pt x="1" y="9507"/>
                    <a:pt x="88" y="9608"/>
                    <a:pt x="215" y="9608"/>
                  </a:cubicBezTo>
                  <a:cubicBezTo>
                    <a:pt x="267" y="9608"/>
                    <a:pt x="326" y="9591"/>
                    <a:pt x="388" y="9555"/>
                  </a:cubicBezTo>
                  <a:lnTo>
                    <a:pt x="6881" y="5805"/>
                  </a:lnTo>
                  <a:cubicBezTo>
                    <a:pt x="7096" y="5683"/>
                    <a:pt x="7269" y="5380"/>
                    <a:pt x="7269" y="5135"/>
                  </a:cubicBezTo>
                  <a:lnTo>
                    <a:pt x="7269" y="277"/>
                  </a:lnTo>
                  <a:cubicBezTo>
                    <a:pt x="7269" y="103"/>
                    <a:pt x="7181" y="1"/>
                    <a:pt x="7053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353463" y="3041796"/>
              <a:ext cx="240631" cy="174093"/>
            </a:xfrm>
            <a:custGeom>
              <a:rect b="b" l="l" r="r" t="t"/>
              <a:pathLst>
                <a:path extrusionOk="0" h="3943" w="5450">
                  <a:moveTo>
                    <a:pt x="5290" y="0"/>
                  </a:moveTo>
                  <a:cubicBezTo>
                    <a:pt x="5251" y="0"/>
                    <a:pt x="5207" y="13"/>
                    <a:pt x="5161" y="41"/>
                  </a:cubicBezTo>
                  <a:lnTo>
                    <a:pt x="289" y="2853"/>
                  </a:lnTo>
                  <a:cubicBezTo>
                    <a:pt x="129" y="2944"/>
                    <a:pt x="0" y="3169"/>
                    <a:pt x="0" y="3355"/>
                  </a:cubicBezTo>
                  <a:lnTo>
                    <a:pt x="0" y="3733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30"/>
                    <a:pt x="289" y="3903"/>
                  </a:cubicBezTo>
                  <a:lnTo>
                    <a:pt x="5161" y="1088"/>
                  </a:lnTo>
                  <a:cubicBezTo>
                    <a:pt x="5320" y="997"/>
                    <a:pt x="5450" y="772"/>
                    <a:pt x="5450" y="585"/>
                  </a:cubicBezTo>
                  <a:lnTo>
                    <a:pt x="5450" y="207"/>
                  </a:lnTo>
                  <a:cubicBezTo>
                    <a:pt x="5450" y="77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695689" y="2499912"/>
              <a:ext cx="320989" cy="424173"/>
            </a:xfrm>
            <a:custGeom>
              <a:rect b="b" l="l" r="r" t="t"/>
              <a:pathLst>
                <a:path extrusionOk="0" h="9607" w="7270">
                  <a:moveTo>
                    <a:pt x="7055" y="0"/>
                  </a:moveTo>
                  <a:cubicBezTo>
                    <a:pt x="7003" y="0"/>
                    <a:pt x="6944" y="18"/>
                    <a:pt x="6882" y="54"/>
                  </a:cubicBezTo>
                  <a:lnTo>
                    <a:pt x="3114" y="2226"/>
                  </a:lnTo>
                  <a:cubicBezTo>
                    <a:pt x="3052" y="2263"/>
                    <a:pt x="2993" y="2281"/>
                    <a:pt x="2940" y="2281"/>
                  </a:cubicBezTo>
                  <a:cubicBezTo>
                    <a:pt x="2814" y="2281"/>
                    <a:pt x="2727" y="2179"/>
                    <a:pt x="2727" y="2006"/>
                  </a:cubicBezTo>
                  <a:lnTo>
                    <a:pt x="2727" y="1849"/>
                  </a:lnTo>
                  <a:cubicBezTo>
                    <a:pt x="2727" y="1675"/>
                    <a:pt x="2639" y="1573"/>
                    <a:pt x="2511" y="1573"/>
                  </a:cubicBezTo>
                  <a:cubicBezTo>
                    <a:pt x="2459" y="1573"/>
                    <a:pt x="2401" y="1590"/>
                    <a:pt x="2339" y="1625"/>
                  </a:cubicBezTo>
                  <a:lnTo>
                    <a:pt x="388" y="2753"/>
                  </a:lnTo>
                  <a:cubicBezTo>
                    <a:pt x="174" y="2876"/>
                    <a:pt x="1" y="3179"/>
                    <a:pt x="1" y="3423"/>
                  </a:cubicBezTo>
                  <a:lnTo>
                    <a:pt x="1" y="9329"/>
                  </a:lnTo>
                  <a:cubicBezTo>
                    <a:pt x="1" y="9505"/>
                    <a:pt x="88" y="9606"/>
                    <a:pt x="215" y="9606"/>
                  </a:cubicBezTo>
                  <a:cubicBezTo>
                    <a:pt x="267" y="9606"/>
                    <a:pt x="326" y="9589"/>
                    <a:pt x="388" y="9554"/>
                  </a:cubicBezTo>
                  <a:lnTo>
                    <a:pt x="6882" y="5804"/>
                  </a:lnTo>
                  <a:cubicBezTo>
                    <a:pt x="7095" y="5681"/>
                    <a:pt x="7269" y="5382"/>
                    <a:pt x="7269" y="5134"/>
                  </a:cubicBezTo>
                  <a:lnTo>
                    <a:pt x="7269" y="275"/>
                  </a:lnTo>
                  <a:cubicBezTo>
                    <a:pt x="7269" y="102"/>
                    <a:pt x="7182" y="0"/>
                    <a:pt x="7055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751983" y="2812865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4" y="1"/>
                  </a:moveTo>
                  <a:cubicBezTo>
                    <a:pt x="5255" y="1"/>
                    <a:pt x="5211" y="14"/>
                    <a:pt x="5164" y="41"/>
                  </a:cubicBezTo>
                  <a:lnTo>
                    <a:pt x="292" y="2853"/>
                  </a:lnTo>
                  <a:cubicBezTo>
                    <a:pt x="133" y="2945"/>
                    <a:pt x="0" y="3169"/>
                    <a:pt x="0" y="3356"/>
                  </a:cubicBezTo>
                  <a:lnTo>
                    <a:pt x="0" y="3734"/>
                  </a:lnTo>
                  <a:cubicBezTo>
                    <a:pt x="0" y="3866"/>
                    <a:pt x="67" y="3943"/>
                    <a:pt x="163" y="3943"/>
                  </a:cubicBezTo>
                  <a:cubicBezTo>
                    <a:pt x="202" y="3943"/>
                    <a:pt x="246" y="3930"/>
                    <a:pt x="292" y="3903"/>
                  </a:cubicBezTo>
                  <a:lnTo>
                    <a:pt x="5164" y="1088"/>
                  </a:lnTo>
                  <a:cubicBezTo>
                    <a:pt x="5324" y="997"/>
                    <a:pt x="5453" y="773"/>
                    <a:pt x="5453" y="585"/>
                  </a:cubicBezTo>
                  <a:lnTo>
                    <a:pt x="5453" y="208"/>
                  </a:lnTo>
                  <a:cubicBezTo>
                    <a:pt x="5453" y="78"/>
                    <a:pt x="5388" y="1"/>
                    <a:pt x="529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099022" y="1734573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7"/>
                    <a:pt x="6882" y="53"/>
                  </a:cubicBezTo>
                  <a:lnTo>
                    <a:pt x="3111" y="2229"/>
                  </a:lnTo>
                  <a:cubicBezTo>
                    <a:pt x="3049" y="2264"/>
                    <a:pt x="2990" y="2281"/>
                    <a:pt x="2938" y="2281"/>
                  </a:cubicBezTo>
                  <a:cubicBezTo>
                    <a:pt x="2811" y="2281"/>
                    <a:pt x="2724" y="2180"/>
                    <a:pt x="2724" y="2004"/>
                  </a:cubicBezTo>
                  <a:lnTo>
                    <a:pt x="2724" y="1851"/>
                  </a:lnTo>
                  <a:cubicBezTo>
                    <a:pt x="2724" y="1675"/>
                    <a:pt x="2636" y="1574"/>
                    <a:pt x="2509" y="1574"/>
                  </a:cubicBezTo>
                  <a:cubicBezTo>
                    <a:pt x="2457" y="1574"/>
                    <a:pt x="2398" y="1591"/>
                    <a:pt x="2336" y="1627"/>
                  </a:cubicBezTo>
                  <a:lnTo>
                    <a:pt x="388" y="2752"/>
                  </a:lnTo>
                  <a:cubicBezTo>
                    <a:pt x="174" y="2878"/>
                    <a:pt x="0" y="3177"/>
                    <a:pt x="0" y="3425"/>
                  </a:cubicBezTo>
                  <a:lnTo>
                    <a:pt x="0" y="9331"/>
                  </a:lnTo>
                  <a:cubicBezTo>
                    <a:pt x="0" y="9505"/>
                    <a:pt x="88" y="9607"/>
                    <a:pt x="216" y="9607"/>
                  </a:cubicBezTo>
                  <a:cubicBezTo>
                    <a:pt x="268" y="9607"/>
                    <a:pt x="326" y="9590"/>
                    <a:pt x="388" y="9555"/>
                  </a:cubicBezTo>
                  <a:lnTo>
                    <a:pt x="6882" y="5805"/>
                  </a:lnTo>
                  <a:cubicBezTo>
                    <a:pt x="7096" y="5679"/>
                    <a:pt x="7270" y="5380"/>
                    <a:pt x="7270" y="5132"/>
                  </a:cubicBezTo>
                  <a:lnTo>
                    <a:pt x="7270" y="277"/>
                  </a:lnTo>
                  <a:cubicBezTo>
                    <a:pt x="7270" y="101"/>
                    <a:pt x="7182" y="0"/>
                    <a:pt x="7055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150680" y="2060109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1" y="1"/>
                  </a:moveTo>
                  <a:cubicBezTo>
                    <a:pt x="5252" y="1"/>
                    <a:pt x="5208" y="14"/>
                    <a:pt x="5161" y="40"/>
                  </a:cubicBezTo>
                  <a:lnTo>
                    <a:pt x="289" y="2852"/>
                  </a:lnTo>
                  <a:cubicBezTo>
                    <a:pt x="129" y="2947"/>
                    <a:pt x="0" y="3171"/>
                    <a:pt x="0" y="3355"/>
                  </a:cubicBezTo>
                  <a:lnTo>
                    <a:pt x="0" y="3736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29"/>
                    <a:pt x="289" y="3902"/>
                  </a:cubicBezTo>
                  <a:lnTo>
                    <a:pt x="5161" y="1090"/>
                  </a:lnTo>
                  <a:cubicBezTo>
                    <a:pt x="5321" y="996"/>
                    <a:pt x="5453" y="771"/>
                    <a:pt x="5453" y="588"/>
                  </a:cubicBezTo>
                  <a:lnTo>
                    <a:pt x="5453" y="207"/>
                  </a:lnTo>
                  <a:cubicBezTo>
                    <a:pt x="5453" y="76"/>
                    <a:pt x="5387" y="1"/>
                    <a:pt x="5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492906" y="1518270"/>
              <a:ext cx="320989" cy="424217"/>
            </a:xfrm>
            <a:custGeom>
              <a:rect b="b" l="l" r="r" t="t"/>
              <a:pathLst>
                <a:path extrusionOk="0" h="9608" w="7270">
                  <a:moveTo>
                    <a:pt x="7055" y="0"/>
                  </a:moveTo>
                  <a:cubicBezTo>
                    <a:pt x="7003" y="0"/>
                    <a:pt x="6944" y="17"/>
                    <a:pt x="6882" y="53"/>
                  </a:cubicBezTo>
                  <a:lnTo>
                    <a:pt x="3115" y="2229"/>
                  </a:lnTo>
                  <a:cubicBezTo>
                    <a:pt x="3052" y="2264"/>
                    <a:pt x="2994" y="2281"/>
                    <a:pt x="2942" y="2281"/>
                  </a:cubicBezTo>
                  <a:cubicBezTo>
                    <a:pt x="2814" y="2281"/>
                    <a:pt x="2727" y="2180"/>
                    <a:pt x="2727" y="2004"/>
                  </a:cubicBezTo>
                  <a:lnTo>
                    <a:pt x="2727" y="1851"/>
                  </a:lnTo>
                  <a:cubicBezTo>
                    <a:pt x="2727" y="1675"/>
                    <a:pt x="2640" y="1574"/>
                    <a:pt x="2513" y="1574"/>
                  </a:cubicBezTo>
                  <a:cubicBezTo>
                    <a:pt x="2461" y="1574"/>
                    <a:pt x="2402" y="1591"/>
                    <a:pt x="2339" y="1627"/>
                  </a:cubicBezTo>
                  <a:lnTo>
                    <a:pt x="388" y="2752"/>
                  </a:lnTo>
                  <a:cubicBezTo>
                    <a:pt x="174" y="2877"/>
                    <a:pt x="1" y="3177"/>
                    <a:pt x="1" y="3425"/>
                  </a:cubicBezTo>
                  <a:lnTo>
                    <a:pt x="1" y="9331"/>
                  </a:lnTo>
                  <a:cubicBezTo>
                    <a:pt x="1" y="9505"/>
                    <a:pt x="89" y="9607"/>
                    <a:pt x="217" y="9607"/>
                  </a:cubicBezTo>
                  <a:cubicBezTo>
                    <a:pt x="268" y="9607"/>
                    <a:pt x="327" y="9590"/>
                    <a:pt x="388" y="9555"/>
                  </a:cubicBezTo>
                  <a:lnTo>
                    <a:pt x="6882" y="5805"/>
                  </a:lnTo>
                  <a:cubicBezTo>
                    <a:pt x="7096" y="5679"/>
                    <a:pt x="7269" y="5380"/>
                    <a:pt x="7269" y="5132"/>
                  </a:cubicBezTo>
                  <a:lnTo>
                    <a:pt x="7269" y="277"/>
                  </a:lnTo>
                  <a:cubicBezTo>
                    <a:pt x="7269" y="101"/>
                    <a:pt x="7182" y="0"/>
                    <a:pt x="7055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549333" y="1831223"/>
              <a:ext cx="240719" cy="174049"/>
            </a:xfrm>
            <a:custGeom>
              <a:rect b="b" l="l" r="r" t="t"/>
              <a:pathLst>
                <a:path extrusionOk="0" h="3942" w="5452">
                  <a:moveTo>
                    <a:pt x="5290" y="0"/>
                  </a:moveTo>
                  <a:cubicBezTo>
                    <a:pt x="5252" y="0"/>
                    <a:pt x="5208" y="13"/>
                    <a:pt x="5162" y="40"/>
                  </a:cubicBezTo>
                  <a:lnTo>
                    <a:pt x="290" y="2851"/>
                  </a:lnTo>
                  <a:cubicBezTo>
                    <a:pt x="130" y="2946"/>
                    <a:pt x="1" y="3171"/>
                    <a:pt x="1" y="3354"/>
                  </a:cubicBezTo>
                  <a:lnTo>
                    <a:pt x="1" y="3735"/>
                  </a:lnTo>
                  <a:cubicBezTo>
                    <a:pt x="1" y="3865"/>
                    <a:pt x="66" y="3941"/>
                    <a:pt x="161" y="3941"/>
                  </a:cubicBezTo>
                  <a:cubicBezTo>
                    <a:pt x="200" y="3941"/>
                    <a:pt x="244" y="3928"/>
                    <a:pt x="290" y="3902"/>
                  </a:cubicBezTo>
                  <a:lnTo>
                    <a:pt x="5162" y="1090"/>
                  </a:lnTo>
                  <a:cubicBezTo>
                    <a:pt x="5321" y="998"/>
                    <a:pt x="5451" y="771"/>
                    <a:pt x="5451" y="587"/>
                  </a:cubicBezTo>
                  <a:lnTo>
                    <a:pt x="5451" y="209"/>
                  </a:lnTo>
                  <a:cubicBezTo>
                    <a:pt x="5451" y="77"/>
                    <a:pt x="5386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150680" y="2583714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0" y="1"/>
                  </a:moveTo>
                  <a:cubicBezTo>
                    <a:pt x="5251" y="1"/>
                    <a:pt x="5207" y="13"/>
                    <a:pt x="5161" y="40"/>
                  </a:cubicBezTo>
                  <a:lnTo>
                    <a:pt x="289" y="2855"/>
                  </a:lnTo>
                  <a:cubicBezTo>
                    <a:pt x="129" y="2947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5"/>
                    <a:pt x="65" y="3943"/>
                    <a:pt x="160" y="3943"/>
                  </a:cubicBezTo>
                  <a:cubicBezTo>
                    <a:pt x="199" y="3943"/>
                    <a:pt x="243" y="3930"/>
                    <a:pt x="289" y="3902"/>
                  </a:cubicBezTo>
                  <a:lnTo>
                    <a:pt x="5161" y="1090"/>
                  </a:lnTo>
                  <a:cubicBezTo>
                    <a:pt x="5321" y="998"/>
                    <a:pt x="5453" y="774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7" y="1"/>
                    <a:pt x="529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137611" y="2234070"/>
              <a:ext cx="260014" cy="434152"/>
            </a:xfrm>
            <a:custGeom>
              <a:rect b="b" l="l" r="r" t="t"/>
              <a:pathLst>
                <a:path extrusionOk="0" h="9833" w="5889">
                  <a:moveTo>
                    <a:pt x="5657" y="1"/>
                  </a:moveTo>
                  <a:cubicBezTo>
                    <a:pt x="5601" y="1"/>
                    <a:pt x="5537" y="19"/>
                    <a:pt x="5470" y="58"/>
                  </a:cubicBezTo>
                  <a:lnTo>
                    <a:pt x="419" y="2975"/>
                  </a:lnTo>
                  <a:cubicBezTo>
                    <a:pt x="187" y="3111"/>
                    <a:pt x="0" y="3433"/>
                    <a:pt x="0" y="3703"/>
                  </a:cubicBezTo>
                  <a:lnTo>
                    <a:pt x="0" y="9533"/>
                  </a:lnTo>
                  <a:cubicBezTo>
                    <a:pt x="0" y="9723"/>
                    <a:pt x="94" y="9833"/>
                    <a:pt x="230" y="9833"/>
                  </a:cubicBezTo>
                  <a:cubicBezTo>
                    <a:pt x="287" y="9833"/>
                    <a:pt x="351" y="9814"/>
                    <a:pt x="419" y="9774"/>
                  </a:cubicBezTo>
                  <a:lnTo>
                    <a:pt x="5470" y="6857"/>
                  </a:lnTo>
                  <a:cubicBezTo>
                    <a:pt x="5702" y="6725"/>
                    <a:pt x="5889" y="6402"/>
                    <a:pt x="5889" y="6133"/>
                  </a:cubicBezTo>
                  <a:lnTo>
                    <a:pt x="5889" y="299"/>
                  </a:lnTo>
                  <a:cubicBezTo>
                    <a:pt x="5889" y="111"/>
                    <a:pt x="5795" y="1"/>
                    <a:pt x="565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137302" y="2233805"/>
              <a:ext cx="260632" cy="434681"/>
            </a:xfrm>
            <a:custGeom>
              <a:rect b="b" l="l" r="r" t="t"/>
              <a:pathLst>
                <a:path extrusionOk="0" h="9845" w="5903">
                  <a:moveTo>
                    <a:pt x="5665" y="16"/>
                  </a:moveTo>
                  <a:cubicBezTo>
                    <a:pt x="5702" y="16"/>
                    <a:pt x="5739" y="23"/>
                    <a:pt x="5770" y="43"/>
                  </a:cubicBezTo>
                  <a:cubicBezTo>
                    <a:pt x="5849" y="87"/>
                    <a:pt x="5889" y="180"/>
                    <a:pt x="5889" y="305"/>
                  </a:cubicBezTo>
                  <a:lnTo>
                    <a:pt x="5889" y="6139"/>
                  </a:lnTo>
                  <a:cubicBezTo>
                    <a:pt x="5889" y="6404"/>
                    <a:pt x="5702" y="6728"/>
                    <a:pt x="5474" y="6860"/>
                  </a:cubicBezTo>
                  <a:lnTo>
                    <a:pt x="422" y="9777"/>
                  </a:lnTo>
                  <a:cubicBezTo>
                    <a:pt x="358" y="9813"/>
                    <a:pt x="295" y="9831"/>
                    <a:pt x="239" y="9831"/>
                  </a:cubicBezTo>
                  <a:cubicBezTo>
                    <a:pt x="200" y="9831"/>
                    <a:pt x="164" y="9822"/>
                    <a:pt x="133" y="9804"/>
                  </a:cubicBezTo>
                  <a:cubicBezTo>
                    <a:pt x="55" y="9760"/>
                    <a:pt x="14" y="9668"/>
                    <a:pt x="14" y="9539"/>
                  </a:cubicBezTo>
                  <a:lnTo>
                    <a:pt x="14" y="3709"/>
                  </a:lnTo>
                  <a:cubicBezTo>
                    <a:pt x="14" y="3443"/>
                    <a:pt x="201" y="3120"/>
                    <a:pt x="429" y="2987"/>
                  </a:cubicBezTo>
                  <a:lnTo>
                    <a:pt x="5481" y="70"/>
                  </a:lnTo>
                  <a:cubicBezTo>
                    <a:pt x="5546" y="33"/>
                    <a:pt x="5607" y="16"/>
                    <a:pt x="5665" y="16"/>
                  </a:cubicBezTo>
                  <a:close/>
                  <a:moveTo>
                    <a:pt x="5664" y="0"/>
                  </a:moveTo>
                  <a:cubicBezTo>
                    <a:pt x="5605" y="0"/>
                    <a:pt x="5540" y="20"/>
                    <a:pt x="5474" y="60"/>
                  </a:cubicBezTo>
                  <a:lnTo>
                    <a:pt x="422" y="2977"/>
                  </a:lnTo>
                  <a:cubicBezTo>
                    <a:pt x="187" y="3110"/>
                    <a:pt x="1" y="3439"/>
                    <a:pt x="1" y="3709"/>
                  </a:cubicBezTo>
                  <a:lnTo>
                    <a:pt x="1" y="9539"/>
                  </a:lnTo>
                  <a:cubicBezTo>
                    <a:pt x="1" y="9672"/>
                    <a:pt x="45" y="9770"/>
                    <a:pt x="126" y="9818"/>
                  </a:cubicBezTo>
                  <a:cubicBezTo>
                    <a:pt x="161" y="9835"/>
                    <a:pt x="198" y="9844"/>
                    <a:pt x="239" y="9844"/>
                  </a:cubicBezTo>
                  <a:cubicBezTo>
                    <a:pt x="296" y="9844"/>
                    <a:pt x="361" y="9828"/>
                    <a:pt x="429" y="9787"/>
                  </a:cubicBezTo>
                  <a:lnTo>
                    <a:pt x="5481" y="6870"/>
                  </a:lnTo>
                  <a:cubicBezTo>
                    <a:pt x="5712" y="6737"/>
                    <a:pt x="5902" y="6408"/>
                    <a:pt x="5902" y="6139"/>
                  </a:cubicBezTo>
                  <a:lnTo>
                    <a:pt x="5902" y="305"/>
                  </a:lnTo>
                  <a:cubicBezTo>
                    <a:pt x="5902" y="175"/>
                    <a:pt x="5858" y="78"/>
                    <a:pt x="5777" y="29"/>
                  </a:cubicBezTo>
                  <a:cubicBezTo>
                    <a:pt x="5743" y="10"/>
                    <a:pt x="5705" y="0"/>
                    <a:pt x="5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337092" y="2268906"/>
              <a:ext cx="86804" cy="133870"/>
            </a:xfrm>
            <a:custGeom>
              <a:rect b="b" l="l" r="r" t="t"/>
              <a:pathLst>
                <a:path extrusionOk="0" h="3032" w="1966">
                  <a:moveTo>
                    <a:pt x="1734" y="1"/>
                  </a:moveTo>
                  <a:cubicBezTo>
                    <a:pt x="1678" y="1"/>
                    <a:pt x="1615" y="19"/>
                    <a:pt x="1548" y="58"/>
                  </a:cubicBezTo>
                  <a:lnTo>
                    <a:pt x="422" y="706"/>
                  </a:lnTo>
                  <a:cubicBezTo>
                    <a:pt x="191" y="843"/>
                    <a:pt x="1" y="1166"/>
                    <a:pt x="1" y="1434"/>
                  </a:cubicBezTo>
                  <a:lnTo>
                    <a:pt x="1" y="2733"/>
                  </a:lnTo>
                  <a:cubicBezTo>
                    <a:pt x="1" y="2923"/>
                    <a:pt x="96" y="3032"/>
                    <a:pt x="234" y="3032"/>
                  </a:cubicBezTo>
                  <a:cubicBezTo>
                    <a:pt x="291" y="3032"/>
                    <a:pt x="355" y="3013"/>
                    <a:pt x="422" y="2975"/>
                  </a:cubicBezTo>
                  <a:lnTo>
                    <a:pt x="1548" y="2325"/>
                  </a:lnTo>
                  <a:cubicBezTo>
                    <a:pt x="1779" y="2192"/>
                    <a:pt x="1966" y="1866"/>
                    <a:pt x="1966" y="1601"/>
                  </a:cubicBezTo>
                  <a:lnTo>
                    <a:pt x="1966" y="298"/>
                  </a:lnTo>
                  <a:cubicBezTo>
                    <a:pt x="1966" y="110"/>
                    <a:pt x="1872" y="1"/>
                    <a:pt x="1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163838" y="2327718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1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163838" y="2377698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6" y="0"/>
                    <a:pt x="2775" y="9"/>
                    <a:pt x="2742" y="28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6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0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163838" y="2427679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1"/>
                    <a:pt x="209" y="2051"/>
                  </a:cubicBezTo>
                  <a:lnTo>
                    <a:pt x="2742" y="592"/>
                  </a:lnTo>
                  <a:cubicBezTo>
                    <a:pt x="2857" y="528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163838" y="2434964"/>
              <a:ext cx="204205" cy="134533"/>
            </a:xfrm>
            <a:custGeom>
              <a:rect b="b" l="l" r="r" t="t"/>
              <a:pathLst>
                <a:path extrusionOk="0" h="3047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9" y="2453"/>
                  </a:lnTo>
                  <a:cubicBezTo>
                    <a:pt x="93" y="2518"/>
                    <a:pt x="1" y="2682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5" y="3047"/>
                  </a:cubicBezTo>
                  <a:cubicBezTo>
                    <a:pt x="143" y="3047"/>
                    <a:pt x="175" y="3038"/>
                    <a:pt x="209" y="3018"/>
                  </a:cubicBezTo>
                  <a:lnTo>
                    <a:pt x="4414" y="590"/>
                  </a:lnTo>
                  <a:cubicBezTo>
                    <a:pt x="4530" y="526"/>
                    <a:pt x="4625" y="363"/>
                    <a:pt x="4625" y="230"/>
                  </a:cubicBezTo>
                  <a:lnTo>
                    <a:pt x="4625" y="148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163838" y="2484945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29"/>
                  </a:cubicBezTo>
                  <a:lnTo>
                    <a:pt x="209" y="2450"/>
                  </a:lnTo>
                  <a:cubicBezTo>
                    <a:pt x="93" y="2518"/>
                    <a:pt x="1" y="2681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5" y="3047"/>
                  </a:cubicBezTo>
                  <a:cubicBezTo>
                    <a:pt x="143" y="3047"/>
                    <a:pt x="175" y="3038"/>
                    <a:pt x="209" y="3018"/>
                  </a:cubicBezTo>
                  <a:lnTo>
                    <a:pt x="4414" y="591"/>
                  </a:lnTo>
                  <a:cubicBezTo>
                    <a:pt x="4530" y="526"/>
                    <a:pt x="4625" y="362"/>
                    <a:pt x="4625" y="230"/>
                  </a:cubicBezTo>
                  <a:lnTo>
                    <a:pt x="4625" y="149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540679" y="2358536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3" y="1"/>
                  </a:moveTo>
                  <a:cubicBezTo>
                    <a:pt x="5254" y="1"/>
                    <a:pt x="5210" y="13"/>
                    <a:pt x="5164" y="40"/>
                  </a:cubicBezTo>
                  <a:lnTo>
                    <a:pt x="292" y="2855"/>
                  </a:lnTo>
                  <a:cubicBezTo>
                    <a:pt x="132" y="2947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6"/>
                    <a:pt x="67" y="3941"/>
                    <a:pt x="163" y="3941"/>
                  </a:cubicBezTo>
                  <a:cubicBezTo>
                    <a:pt x="202" y="3941"/>
                    <a:pt x="246" y="3929"/>
                    <a:pt x="292" y="3903"/>
                  </a:cubicBezTo>
                  <a:lnTo>
                    <a:pt x="5164" y="1091"/>
                  </a:lnTo>
                  <a:cubicBezTo>
                    <a:pt x="5324" y="999"/>
                    <a:pt x="5453" y="771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8" y="1"/>
                    <a:pt x="529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527566" y="2008937"/>
              <a:ext cx="260058" cy="434152"/>
            </a:xfrm>
            <a:custGeom>
              <a:rect b="b" l="l" r="r" t="t"/>
              <a:pathLst>
                <a:path extrusionOk="0" h="9833" w="5890">
                  <a:moveTo>
                    <a:pt x="5657" y="0"/>
                  </a:moveTo>
                  <a:cubicBezTo>
                    <a:pt x="5601" y="0"/>
                    <a:pt x="5538" y="18"/>
                    <a:pt x="5471" y="57"/>
                  </a:cubicBezTo>
                  <a:lnTo>
                    <a:pt x="419" y="2974"/>
                  </a:lnTo>
                  <a:cubicBezTo>
                    <a:pt x="188" y="3110"/>
                    <a:pt x="1" y="3433"/>
                    <a:pt x="1" y="3698"/>
                  </a:cubicBezTo>
                  <a:lnTo>
                    <a:pt x="1" y="9532"/>
                  </a:lnTo>
                  <a:cubicBezTo>
                    <a:pt x="1" y="9722"/>
                    <a:pt x="94" y="9832"/>
                    <a:pt x="231" y="9832"/>
                  </a:cubicBezTo>
                  <a:cubicBezTo>
                    <a:pt x="287" y="9832"/>
                    <a:pt x="351" y="9813"/>
                    <a:pt x="419" y="9773"/>
                  </a:cubicBezTo>
                  <a:lnTo>
                    <a:pt x="5471" y="6856"/>
                  </a:lnTo>
                  <a:cubicBezTo>
                    <a:pt x="5703" y="6724"/>
                    <a:pt x="5890" y="6401"/>
                    <a:pt x="5890" y="6133"/>
                  </a:cubicBezTo>
                  <a:lnTo>
                    <a:pt x="5890" y="298"/>
                  </a:lnTo>
                  <a:cubicBezTo>
                    <a:pt x="5890" y="110"/>
                    <a:pt x="5795" y="0"/>
                    <a:pt x="56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527301" y="2008627"/>
              <a:ext cx="260632" cy="434681"/>
            </a:xfrm>
            <a:custGeom>
              <a:rect b="b" l="l" r="r" t="t"/>
              <a:pathLst>
                <a:path extrusionOk="0" h="9845" w="5903">
                  <a:moveTo>
                    <a:pt x="5666" y="13"/>
                  </a:moveTo>
                  <a:cubicBezTo>
                    <a:pt x="5704" y="13"/>
                    <a:pt x="5739" y="22"/>
                    <a:pt x="5770" y="40"/>
                  </a:cubicBezTo>
                  <a:cubicBezTo>
                    <a:pt x="5848" y="84"/>
                    <a:pt x="5889" y="180"/>
                    <a:pt x="5889" y="305"/>
                  </a:cubicBezTo>
                  <a:lnTo>
                    <a:pt x="5889" y="6140"/>
                  </a:lnTo>
                  <a:cubicBezTo>
                    <a:pt x="5889" y="6405"/>
                    <a:pt x="5705" y="6728"/>
                    <a:pt x="5474" y="6860"/>
                  </a:cubicBezTo>
                  <a:lnTo>
                    <a:pt x="422" y="9777"/>
                  </a:lnTo>
                  <a:cubicBezTo>
                    <a:pt x="358" y="9813"/>
                    <a:pt x="296" y="9832"/>
                    <a:pt x="240" y="9832"/>
                  </a:cubicBezTo>
                  <a:cubicBezTo>
                    <a:pt x="201" y="9832"/>
                    <a:pt x="165" y="9822"/>
                    <a:pt x="132" y="9804"/>
                  </a:cubicBezTo>
                  <a:cubicBezTo>
                    <a:pt x="58" y="9760"/>
                    <a:pt x="14" y="9665"/>
                    <a:pt x="14" y="9539"/>
                  </a:cubicBezTo>
                  <a:lnTo>
                    <a:pt x="14" y="3705"/>
                  </a:lnTo>
                  <a:cubicBezTo>
                    <a:pt x="14" y="3444"/>
                    <a:pt x="201" y="3121"/>
                    <a:pt x="429" y="2988"/>
                  </a:cubicBezTo>
                  <a:lnTo>
                    <a:pt x="5481" y="70"/>
                  </a:lnTo>
                  <a:cubicBezTo>
                    <a:pt x="5547" y="32"/>
                    <a:pt x="5610" y="13"/>
                    <a:pt x="5666" y="13"/>
                  </a:cubicBezTo>
                  <a:close/>
                  <a:moveTo>
                    <a:pt x="5664" y="0"/>
                  </a:moveTo>
                  <a:cubicBezTo>
                    <a:pt x="5606" y="0"/>
                    <a:pt x="5542" y="20"/>
                    <a:pt x="5474" y="61"/>
                  </a:cubicBezTo>
                  <a:lnTo>
                    <a:pt x="422" y="2978"/>
                  </a:lnTo>
                  <a:cubicBezTo>
                    <a:pt x="190" y="3110"/>
                    <a:pt x="0" y="3436"/>
                    <a:pt x="0" y="3705"/>
                  </a:cubicBezTo>
                  <a:lnTo>
                    <a:pt x="0" y="9539"/>
                  </a:lnTo>
                  <a:cubicBezTo>
                    <a:pt x="0" y="9672"/>
                    <a:pt x="44" y="9771"/>
                    <a:pt x="126" y="9818"/>
                  </a:cubicBezTo>
                  <a:cubicBezTo>
                    <a:pt x="160" y="9835"/>
                    <a:pt x="198" y="9845"/>
                    <a:pt x="239" y="9845"/>
                  </a:cubicBezTo>
                  <a:cubicBezTo>
                    <a:pt x="300" y="9845"/>
                    <a:pt x="364" y="9824"/>
                    <a:pt x="429" y="9788"/>
                  </a:cubicBezTo>
                  <a:lnTo>
                    <a:pt x="5481" y="6871"/>
                  </a:lnTo>
                  <a:cubicBezTo>
                    <a:pt x="5715" y="6738"/>
                    <a:pt x="5902" y="6408"/>
                    <a:pt x="5902" y="6140"/>
                  </a:cubicBezTo>
                  <a:lnTo>
                    <a:pt x="5902" y="305"/>
                  </a:lnTo>
                  <a:cubicBezTo>
                    <a:pt x="5902" y="176"/>
                    <a:pt x="5858" y="78"/>
                    <a:pt x="5776" y="30"/>
                  </a:cubicBezTo>
                  <a:cubicBezTo>
                    <a:pt x="5743" y="10"/>
                    <a:pt x="5705" y="0"/>
                    <a:pt x="5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727223" y="2043773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1" y="0"/>
                  </a:moveTo>
                  <a:cubicBezTo>
                    <a:pt x="1675" y="0"/>
                    <a:pt x="1612" y="18"/>
                    <a:pt x="1545" y="57"/>
                  </a:cubicBezTo>
                  <a:lnTo>
                    <a:pt x="419" y="706"/>
                  </a:lnTo>
                  <a:cubicBezTo>
                    <a:pt x="188" y="839"/>
                    <a:pt x="1" y="1165"/>
                    <a:pt x="1" y="1430"/>
                  </a:cubicBezTo>
                  <a:lnTo>
                    <a:pt x="1" y="2732"/>
                  </a:lnTo>
                  <a:cubicBezTo>
                    <a:pt x="1" y="2921"/>
                    <a:pt x="95" y="3030"/>
                    <a:pt x="233" y="3030"/>
                  </a:cubicBezTo>
                  <a:cubicBezTo>
                    <a:pt x="289" y="3030"/>
                    <a:pt x="352" y="3012"/>
                    <a:pt x="419" y="2974"/>
                  </a:cubicBezTo>
                  <a:lnTo>
                    <a:pt x="1545" y="2325"/>
                  </a:lnTo>
                  <a:cubicBezTo>
                    <a:pt x="1776" y="2188"/>
                    <a:pt x="1962" y="1865"/>
                    <a:pt x="1962" y="1600"/>
                  </a:cubicBezTo>
                  <a:lnTo>
                    <a:pt x="1962" y="298"/>
                  </a:lnTo>
                  <a:cubicBezTo>
                    <a:pt x="1962" y="109"/>
                    <a:pt x="1868" y="0"/>
                    <a:pt x="1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553837" y="2102540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0"/>
                  </a:moveTo>
                  <a:cubicBezTo>
                    <a:pt x="2805" y="0"/>
                    <a:pt x="2774" y="9"/>
                    <a:pt x="2741" y="27"/>
                  </a:cubicBezTo>
                  <a:lnTo>
                    <a:pt x="212" y="1486"/>
                  </a:lnTo>
                  <a:cubicBezTo>
                    <a:pt x="96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5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2"/>
                  </a:lnTo>
                  <a:cubicBezTo>
                    <a:pt x="2856" y="528"/>
                    <a:pt x="2952" y="364"/>
                    <a:pt x="2952" y="231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553837" y="2152520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4" y="1"/>
                  </a:moveTo>
                  <a:cubicBezTo>
                    <a:pt x="2806" y="1"/>
                    <a:pt x="2774" y="10"/>
                    <a:pt x="2741" y="28"/>
                  </a:cubicBezTo>
                  <a:lnTo>
                    <a:pt x="212" y="1486"/>
                  </a:lnTo>
                  <a:cubicBezTo>
                    <a:pt x="96" y="1551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4"/>
                    <a:pt x="2952" y="364"/>
                    <a:pt x="2952" y="232"/>
                  </a:cubicBezTo>
                  <a:lnTo>
                    <a:pt x="2952" y="150"/>
                  </a:lnTo>
                  <a:cubicBezTo>
                    <a:pt x="2952" y="55"/>
                    <a:pt x="2903" y="1"/>
                    <a:pt x="2834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553837" y="2202501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9"/>
                    <a:pt x="2741" y="28"/>
                  </a:cubicBezTo>
                  <a:lnTo>
                    <a:pt x="212" y="1483"/>
                  </a:lnTo>
                  <a:cubicBezTo>
                    <a:pt x="96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2"/>
                  </a:lnTo>
                  <a:cubicBezTo>
                    <a:pt x="2856" y="525"/>
                    <a:pt x="2952" y="365"/>
                    <a:pt x="2952" y="228"/>
                  </a:cubicBezTo>
                  <a:lnTo>
                    <a:pt x="2952" y="150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553837" y="2209698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1"/>
                    <a:pt x="1" y="2684"/>
                    <a:pt x="1" y="2816"/>
                  </a:cubicBezTo>
                  <a:lnTo>
                    <a:pt x="1" y="2898"/>
                  </a:lnTo>
                  <a:cubicBezTo>
                    <a:pt x="1" y="2994"/>
                    <a:pt x="48" y="3049"/>
                    <a:pt x="117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3"/>
                  </a:lnTo>
                  <a:cubicBezTo>
                    <a:pt x="4529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53837" y="2259723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6" y="0"/>
                  </a:moveTo>
                  <a:cubicBezTo>
                    <a:pt x="4478" y="0"/>
                    <a:pt x="4447" y="9"/>
                    <a:pt x="4414" y="27"/>
                  </a:cubicBezTo>
                  <a:lnTo>
                    <a:pt x="212" y="2452"/>
                  </a:lnTo>
                  <a:cubicBezTo>
                    <a:pt x="96" y="2519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3"/>
                    <a:pt x="49" y="3049"/>
                    <a:pt x="118" y="3049"/>
                  </a:cubicBezTo>
                  <a:cubicBezTo>
                    <a:pt x="146" y="3049"/>
                    <a:pt x="178" y="3039"/>
                    <a:pt x="212" y="3020"/>
                  </a:cubicBezTo>
                  <a:lnTo>
                    <a:pt x="4414" y="592"/>
                  </a:lnTo>
                  <a:cubicBezTo>
                    <a:pt x="4529" y="527"/>
                    <a:pt x="4625" y="364"/>
                    <a:pt x="4625" y="231"/>
                  </a:cubicBezTo>
                  <a:lnTo>
                    <a:pt x="4625" y="150"/>
                  </a:lnTo>
                  <a:cubicBezTo>
                    <a:pt x="4625" y="55"/>
                    <a:pt x="4576" y="0"/>
                    <a:pt x="450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50680" y="3115266"/>
              <a:ext cx="240808" cy="174093"/>
            </a:xfrm>
            <a:custGeom>
              <a:rect b="b" l="l" r="r" t="t"/>
              <a:pathLst>
                <a:path extrusionOk="0" h="3943" w="5454">
                  <a:moveTo>
                    <a:pt x="5290" y="0"/>
                  </a:moveTo>
                  <a:cubicBezTo>
                    <a:pt x="5251" y="0"/>
                    <a:pt x="5207" y="13"/>
                    <a:pt x="5161" y="39"/>
                  </a:cubicBezTo>
                  <a:lnTo>
                    <a:pt x="289" y="2854"/>
                  </a:lnTo>
                  <a:cubicBezTo>
                    <a:pt x="129" y="2946"/>
                    <a:pt x="0" y="3171"/>
                    <a:pt x="0" y="3358"/>
                  </a:cubicBezTo>
                  <a:lnTo>
                    <a:pt x="0" y="3735"/>
                  </a:lnTo>
                  <a:cubicBezTo>
                    <a:pt x="0" y="3866"/>
                    <a:pt x="65" y="3942"/>
                    <a:pt x="160" y="3942"/>
                  </a:cubicBezTo>
                  <a:cubicBezTo>
                    <a:pt x="199" y="3942"/>
                    <a:pt x="243" y="3929"/>
                    <a:pt x="289" y="3902"/>
                  </a:cubicBezTo>
                  <a:lnTo>
                    <a:pt x="5161" y="1090"/>
                  </a:lnTo>
                  <a:cubicBezTo>
                    <a:pt x="5321" y="998"/>
                    <a:pt x="5453" y="770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6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137611" y="2765622"/>
              <a:ext cx="260014" cy="434152"/>
            </a:xfrm>
            <a:custGeom>
              <a:rect b="b" l="l" r="r" t="t"/>
              <a:pathLst>
                <a:path extrusionOk="0" h="9833" w="5889">
                  <a:moveTo>
                    <a:pt x="5657" y="1"/>
                  </a:moveTo>
                  <a:cubicBezTo>
                    <a:pt x="5601" y="1"/>
                    <a:pt x="5537" y="19"/>
                    <a:pt x="5470" y="57"/>
                  </a:cubicBezTo>
                  <a:lnTo>
                    <a:pt x="419" y="2974"/>
                  </a:lnTo>
                  <a:cubicBezTo>
                    <a:pt x="187" y="3111"/>
                    <a:pt x="0" y="3434"/>
                    <a:pt x="0" y="3702"/>
                  </a:cubicBezTo>
                  <a:lnTo>
                    <a:pt x="0" y="9533"/>
                  </a:lnTo>
                  <a:cubicBezTo>
                    <a:pt x="0" y="9723"/>
                    <a:pt x="93" y="9832"/>
                    <a:pt x="230" y="9832"/>
                  </a:cubicBezTo>
                  <a:cubicBezTo>
                    <a:pt x="287" y="9832"/>
                    <a:pt x="351" y="9814"/>
                    <a:pt x="419" y="9774"/>
                  </a:cubicBezTo>
                  <a:lnTo>
                    <a:pt x="5470" y="6857"/>
                  </a:lnTo>
                  <a:cubicBezTo>
                    <a:pt x="5702" y="6724"/>
                    <a:pt x="5889" y="6401"/>
                    <a:pt x="5889" y="6133"/>
                  </a:cubicBezTo>
                  <a:lnTo>
                    <a:pt x="5889" y="299"/>
                  </a:lnTo>
                  <a:cubicBezTo>
                    <a:pt x="5889" y="110"/>
                    <a:pt x="5794" y="1"/>
                    <a:pt x="5657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137302" y="2765313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4" y="14"/>
                  </a:moveTo>
                  <a:cubicBezTo>
                    <a:pt x="5702" y="14"/>
                    <a:pt x="5738" y="23"/>
                    <a:pt x="5770" y="41"/>
                  </a:cubicBezTo>
                  <a:cubicBezTo>
                    <a:pt x="5849" y="88"/>
                    <a:pt x="5889" y="180"/>
                    <a:pt x="5889" y="306"/>
                  </a:cubicBezTo>
                  <a:lnTo>
                    <a:pt x="5889" y="6140"/>
                  </a:lnTo>
                  <a:cubicBezTo>
                    <a:pt x="5889" y="6405"/>
                    <a:pt x="5702" y="6728"/>
                    <a:pt x="5474" y="6860"/>
                  </a:cubicBezTo>
                  <a:lnTo>
                    <a:pt x="422" y="9777"/>
                  </a:lnTo>
                  <a:cubicBezTo>
                    <a:pt x="358" y="9814"/>
                    <a:pt x="295" y="9832"/>
                    <a:pt x="238" y="9832"/>
                  </a:cubicBezTo>
                  <a:cubicBezTo>
                    <a:pt x="199" y="9832"/>
                    <a:pt x="164" y="9823"/>
                    <a:pt x="133" y="9805"/>
                  </a:cubicBezTo>
                  <a:cubicBezTo>
                    <a:pt x="55" y="9760"/>
                    <a:pt x="14" y="9666"/>
                    <a:pt x="14" y="9540"/>
                  </a:cubicBezTo>
                  <a:lnTo>
                    <a:pt x="14" y="3709"/>
                  </a:lnTo>
                  <a:cubicBezTo>
                    <a:pt x="14" y="3444"/>
                    <a:pt x="201" y="3121"/>
                    <a:pt x="429" y="2988"/>
                  </a:cubicBezTo>
                  <a:lnTo>
                    <a:pt x="5481" y="71"/>
                  </a:lnTo>
                  <a:cubicBezTo>
                    <a:pt x="5546" y="33"/>
                    <a:pt x="5608" y="14"/>
                    <a:pt x="5664" y="14"/>
                  </a:cubicBezTo>
                  <a:close/>
                  <a:moveTo>
                    <a:pt x="5664" y="1"/>
                  </a:moveTo>
                  <a:cubicBezTo>
                    <a:pt x="5606" y="1"/>
                    <a:pt x="5540" y="21"/>
                    <a:pt x="5474" y="61"/>
                  </a:cubicBezTo>
                  <a:lnTo>
                    <a:pt x="422" y="2978"/>
                  </a:lnTo>
                  <a:cubicBezTo>
                    <a:pt x="187" y="3110"/>
                    <a:pt x="1" y="3441"/>
                    <a:pt x="1" y="3709"/>
                  </a:cubicBezTo>
                  <a:lnTo>
                    <a:pt x="1" y="9540"/>
                  </a:lnTo>
                  <a:cubicBezTo>
                    <a:pt x="1" y="9672"/>
                    <a:pt x="45" y="9771"/>
                    <a:pt x="126" y="9818"/>
                  </a:cubicBezTo>
                  <a:cubicBezTo>
                    <a:pt x="161" y="9835"/>
                    <a:pt x="198" y="9846"/>
                    <a:pt x="239" y="9846"/>
                  </a:cubicBezTo>
                  <a:cubicBezTo>
                    <a:pt x="296" y="9846"/>
                    <a:pt x="361" y="9826"/>
                    <a:pt x="429" y="9788"/>
                  </a:cubicBezTo>
                  <a:lnTo>
                    <a:pt x="5481" y="6871"/>
                  </a:lnTo>
                  <a:cubicBezTo>
                    <a:pt x="5712" y="6738"/>
                    <a:pt x="5902" y="6408"/>
                    <a:pt x="5902" y="6140"/>
                  </a:cubicBezTo>
                  <a:lnTo>
                    <a:pt x="5902" y="306"/>
                  </a:lnTo>
                  <a:cubicBezTo>
                    <a:pt x="5902" y="177"/>
                    <a:pt x="5858" y="78"/>
                    <a:pt x="5777" y="30"/>
                  </a:cubicBezTo>
                  <a:cubicBezTo>
                    <a:pt x="5743" y="11"/>
                    <a:pt x="5705" y="1"/>
                    <a:pt x="56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337092" y="2800458"/>
              <a:ext cx="86804" cy="133826"/>
            </a:xfrm>
            <a:custGeom>
              <a:rect b="b" l="l" r="r" t="t"/>
              <a:pathLst>
                <a:path extrusionOk="0" h="3031" w="1966">
                  <a:moveTo>
                    <a:pt x="1734" y="1"/>
                  </a:moveTo>
                  <a:cubicBezTo>
                    <a:pt x="1678" y="1"/>
                    <a:pt x="1615" y="19"/>
                    <a:pt x="1548" y="57"/>
                  </a:cubicBezTo>
                  <a:lnTo>
                    <a:pt x="422" y="707"/>
                  </a:lnTo>
                  <a:cubicBezTo>
                    <a:pt x="191" y="842"/>
                    <a:pt x="1" y="1165"/>
                    <a:pt x="1" y="1434"/>
                  </a:cubicBezTo>
                  <a:lnTo>
                    <a:pt x="1" y="2733"/>
                  </a:lnTo>
                  <a:cubicBezTo>
                    <a:pt x="1" y="2921"/>
                    <a:pt x="97" y="3031"/>
                    <a:pt x="235" y="3031"/>
                  </a:cubicBezTo>
                  <a:cubicBezTo>
                    <a:pt x="292" y="3031"/>
                    <a:pt x="355" y="3013"/>
                    <a:pt x="422" y="2974"/>
                  </a:cubicBezTo>
                  <a:lnTo>
                    <a:pt x="1548" y="2325"/>
                  </a:lnTo>
                  <a:cubicBezTo>
                    <a:pt x="1779" y="2192"/>
                    <a:pt x="1966" y="1865"/>
                    <a:pt x="1966" y="1600"/>
                  </a:cubicBezTo>
                  <a:lnTo>
                    <a:pt x="1966" y="299"/>
                  </a:lnTo>
                  <a:cubicBezTo>
                    <a:pt x="1966" y="110"/>
                    <a:pt x="1871" y="1"/>
                    <a:pt x="1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163838" y="2859225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6" y="1"/>
                    <a:pt x="2775" y="10"/>
                    <a:pt x="2742" y="29"/>
                  </a:cubicBezTo>
                  <a:lnTo>
                    <a:pt x="209" y="1487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5" y="2080"/>
                  </a:cubicBezTo>
                  <a:cubicBezTo>
                    <a:pt x="143" y="2080"/>
                    <a:pt x="175" y="2071"/>
                    <a:pt x="209" y="2051"/>
                  </a:cubicBezTo>
                  <a:lnTo>
                    <a:pt x="2742" y="592"/>
                  </a:lnTo>
                  <a:cubicBezTo>
                    <a:pt x="2857" y="528"/>
                    <a:pt x="2949" y="365"/>
                    <a:pt x="2949" y="233"/>
                  </a:cubicBezTo>
                  <a:lnTo>
                    <a:pt x="2949" y="151"/>
                  </a:lnTo>
                  <a:cubicBezTo>
                    <a:pt x="2949" y="56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163838" y="2909250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5" y="0"/>
                    <a:pt x="2775" y="9"/>
                    <a:pt x="2742" y="27"/>
                  </a:cubicBezTo>
                  <a:lnTo>
                    <a:pt x="209" y="1486"/>
                  </a:lnTo>
                  <a:cubicBezTo>
                    <a:pt x="93" y="1551"/>
                    <a:pt x="1" y="1714"/>
                    <a:pt x="1" y="1846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0"/>
                  </a:cubicBezTo>
                  <a:lnTo>
                    <a:pt x="2742" y="592"/>
                  </a:lnTo>
                  <a:cubicBezTo>
                    <a:pt x="2857" y="527"/>
                    <a:pt x="2949" y="364"/>
                    <a:pt x="2949" y="231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163838" y="2959231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0"/>
                  </a:moveTo>
                  <a:cubicBezTo>
                    <a:pt x="2806" y="0"/>
                    <a:pt x="2775" y="9"/>
                    <a:pt x="2742" y="28"/>
                  </a:cubicBezTo>
                  <a:lnTo>
                    <a:pt x="209" y="1486"/>
                  </a:lnTo>
                  <a:cubicBezTo>
                    <a:pt x="93" y="1550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5" y="2080"/>
                  </a:cubicBezTo>
                  <a:cubicBezTo>
                    <a:pt x="143" y="2080"/>
                    <a:pt x="175" y="2070"/>
                    <a:pt x="209" y="2051"/>
                  </a:cubicBezTo>
                  <a:lnTo>
                    <a:pt x="2742" y="592"/>
                  </a:lnTo>
                  <a:cubicBezTo>
                    <a:pt x="2857" y="524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163838" y="2966428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7" y="0"/>
                  </a:moveTo>
                  <a:cubicBezTo>
                    <a:pt x="4479" y="0"/>
                    <a:pt x="4447" y="9"/>
                    <a:pt x="4414" y="28"/>
                  </a:cubicBezTo>
                  <a:lnTo>
                    <a:pt x="209" y="2451"/>
                  </a:lnTo>
                  <a:cubicBezTo>
                    <a:pt x="93" y="2520"/>
                    <a:pt x="1" y="2683"/>
                    <a:pt x="1" y="2815"/>
                  </a:cubicBezTo>
                  <a:lnTo>
                    <a:pt x="1" y="2900"/>
                  </a:lnTo>
                  <a:cubicBezTo>
                    <a:pt x="1" y="2994"/>
                    <a:pt x="47" y="3049"/>
                    <a:pt x="115" y="3049"/>
                  </a:cubicBezTo>
                  <a:cubicBezTo>
                    <a:pt x="143" y="3049"/>
                    <a:pt x="175" y="3039"/>
                    <a:pt x="209" y="3019"/>
                  </a:cubicBezTo>
                  <a:lnTo>
                    <a:pt x="4414" y="592"/>
                  </a:lnTo>
                  <a:cubicBezTo>
                    <a:pt x="4530" y="527"/>
                    <a:pt x="4625" y="364"/>
                    <a:pt x="4625" y="232"/>
                  </a:cubicBezTo>
                  <a:lnTo>
                    <a:pt x="4625" y="150"/>
                  </a:lnTo>
                  <a:cubicBezTo>
                    <a:pt x="4625" y="55"/>
                    <a:pt x="4576" y="0"/>
                    <a:pt x="450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163838" y="3016408"/>
              <a:ext cx="204205" cy="134621"/>
            </a:xfrm>
            <a:custGeom>
              <a:rect b="b" l="l" r="r" t="t"/>
              <a:pathLst>
                <a:path extrusionOk="0" h="3049" w="4625">
                  <a:moveTo>
                    <a:pt x="4506" y="1"/>
                  </a:moveTo>
                  <a:cubicBezTo>
                    <a:pt x="4478" y="1"/>
                    <a:pt x="4447" y="9"/>
                    <a:pt x="4414" y="28"/>
                  </a:cubicBezTo>
                  <a:lnTo>
                    <a:pt x="209" y="2452"/>
                  </a:lnTo>
                  <a:cubicBezTo>
                    <a:pt x="93" y="2520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3"/>
                    <a:pt x="47" y="3049"/>
                    <a:pt x="116" y="3049"/>
                  </a:cubicBezTo>
                  <a:cubicBezTo>
                    <a:pt x="144" y="3049"/>
                    <a:pt x="175" y="3040"/>
                    <a:pt x="209" y="3020"/>
                  </a:cubicBezTo>
                  <a:lnTo>
                    <a:pt x="4414" y="592"/>
                  </a:lnTo>
                  <a:cubicBezTo>
                    <a:pt x="4530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540679" y="2890088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2" y="1"/>
                  </a:moveTo>
                  <a:cubicBezTo>
                    <a:pt x="5254" y="1"/>
                    <a:pt x="5210" y="13"/>
                    <a:pt x="5164" y="39"/>
                  </a:cubicBezTo>
                  <a:lnTo>
                    <a:pt x="292" y="2854"/>
                  </a:lnTo>
                  <a:cubicBezTo>
                    <a:pt x="132" y="2947"/>
                    <a:pt x="0" y="3171"/>
                    <a:pt x="0" y="3358"/>
                  </a:cubicBezTo>
                  <a:lnTo>
                    <a:pt x="0" y="3736"/>
                  </a:lnTo>
                  <a:cubicBezTo>
                    <a:pt x="0" y="3866"/>
                    <a:pt x="67" y="3941"/>
                    <a:pt x="162" y="3941"/>
                  </a:cubicBezTo>
                  <a:cubicBezTo>
                    <a:pt x="202" y="3941"/>
                    <a:pt x="246" y="3929"/>
                    <a:pt x="292" y="3902"/>
                  </a:cubicBezTo>
                  <a:lnTo>
                    <a:pt x="5164" y="1090"/>
                  </a:lnTo>
                  <a:cubicBezTo>
                    <a:pt x="5324" y="998"/>
                    <a:pt x="5453" y="771"/>
                    <a:pt x="5453" y="587"/>
                  </a:cubicBezTo>
                  <a:lnTo>
                    <a:pt x="5453" y="210"/>
                  </a:lnTo>
                  <a:cubicBezTo>
                    <a:pt x="5453" y="77"/>
                    <a:pt x="5388" y="1"/>
                    <a:pt x="529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527566" y="2540488"/>
              <a:ext cx="260058" cy="434063"/>
            </a:xfrm>
            <a:custGeom>
              <a:rect b="b" l="l" r="r" t="t"/>
              <a:pathLst>
                <a:path extrusionOk="0" h="9831" w="5890">
                  <a:moveTo>
                    <a:pt x="5657" y="0"/>
                  </a:moveTo>
                  <a:cubicBezTo>
                    <a:pt x="5601" y="0"/>
                    <a:pt x="5538" y="18"/>
                    <a:pt x="5471" y="57"/>
                  </a:cubicBezTo>
                  <a:lnTo>
                    <a:pt x="419" y="2974"/>
                  </a:lnTo>
                  <a:cubicBezTo>
                    <a:pt x="188" y="3107"/>
                    <a:pt x="1" y="3433"/>
                    <a:pt x="1" y="3698"/>
                  </a:cubicBezTo>
                  <a:lnTo>
                    <a:pt x="1" y="9532"/>
                  </a:lnTo>
                  <a:cubicBezTo>
                    <a:pt x="1" y="9722"/>
                    <a:pt x="94" y="9830"/>
                    <a:pt x="231" y="9830"/>
                  </a:cubicBezTo>
                  <a:cubicBezTo>
                    <a:pt x="288" y="9830"/>
                    <a:pt x="352" y="9812"/>
                    <a:pt x="419" y="9773"/>
                  </a:cubicBezTo>
                  <a:lnTo>
                    <a:pt x="5471" y="6856"/>
                  </a:lnTo>
                  <a:cubicBezTo>
                    <a:pt x="5703" y="6724"/>
                    <a:pt x="5890" y="6401"/>
                    <a:pt x="5890" y="6132"/>
                  </a:cubicBezTo>
                  <a:lnTo>
                    <a:pt x="5890" y="298"/>
                  </a:lnTo>
                  <a:cubicBezTo>
                    <a:pt x="5890" y="110"/>
                    <a:pt x="5795" y="0"/>
                    <a:pt x="5657" y="0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527301" y="2540179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6" y="13"/>
                  </a:moveTo>
                  <a:cubicBezTo>
                    <a:pt x="5704" y="13"/>
                    <a:pt x="5739" y="22"/>
                    <a:pt x="5770" y="40"/>
                  </a:cubicBezTo>
                  <a:cubicBezTo>
                    <a:pt x="5848" y="84"/>
                    <a:pt x="5889" y="179"/>
                    <a:pt x="5889" y="305"/>
                  </a:cubicBezTo>
                  <a:lnTo>
                    <a:pt x="5889" y="6139"/>
                  </a:lnTo>
                  <a:cubicBezTo>
                    <a:pt x="5889" y="6404"/>
                    <a:pt x="5705" y="6727"/>
                    <a:pt x="5474" y="6856"/>
                  </a:cubicBezTo>
                  <a:lnTo>
                    <a:pt x="422" y="9773"/>
                  </a:lnTo>
                  <a:cubicBezTo>
                    <a:pt x="357" y="9812"/>
                    <a:pt x="294" y="9831"/>
                    <a:pt x="238" y="9831"/>
                  </a:cubicBezTo>
                  <a:cubicBezTo>
                    <a:pt x="200" y="9831"/>
                    <a:pt x="164" y="9822"/>
                    <a:pt x="132" y="9804"/>
                  </a:cubicBezTo>
                  <a:cubicBezTo>
                    <a:pt x="58" y="9760"/>
                    <a:pt x="14" y="9665"/>
                    <a:pt x="14" y="9539"/>
                  </a:cubicBezTo>
                  <a:lnTo>
                    <a:pt x="14" y="3705"/>
                  </a:lnTo>
                  <a:cubicBezTo>
                    <a:pt x="14" y="3443"/>
                    <a:pt x="201" y="3120"/>
                    <a:pt x="429" y="2987"/>
                  </a:cubicBezTo>
                  <a:lnTo>
                    <a:pt x="5481" y="70"/>
                  </a:lnTo>
                  <a:cubicBezTo>
                    <a:pt x="5547" y="32"/>
                    <a:pt x="5610" y="13"/>
                    <a:pt x="5666" y="13"/>
                  </a:cubicBezTo>
                  <a:close/>
                  <a:moveTo>
                    <a:pt x="5667" y="0"/>
                  </a:moveTo>
                  <a:cubicBezTo>
                    <a:pt x="5608" y="0"/>
                    <a:pt x="5542" y="20"/>
                    <a:pt x="5474" y="60"/>
                  </a:cubicBezTo>
                  <a:lnTo>
                    <a:pt x="422" y="2974"/>
                  </a:lnTo>
                  <a:cubicBezTo>
                    <a:pt x="190" y="3109"/>
                    <a:pt x="0" y="3436"/>
                    <a:pt x="0" y="3705"/>
                  </a:cubicBezTo>
                  <a:lnTo>
                    <a:pt x="0" y="9539"/>
                  </a:lnTo>
                  <a:cubicBezTo>
                    <a:pt x="0" y="9671"/>
                    <a:pt x="44" y="9770"/>
                    <a:pt x="126" y="9817"/>
                  </a:cubicBezTo>
                  <a:cubicBezTo>
                    <a:pt x="160" y="9835"/>
                    <a:pt x="198" y="9845"/>
                    <a:pt x="239" y="9845"/>
                  </a:cubicBezTo>
                  <a:cubicBezTo>
                    <a:pt x="300" y="9845"/>
                    <a:pt x="364" y="9825"/>
                    <a:pt x="429" y="9787"/>
                  </a:cubicBezTo>
                  <a:lnTo>
                    <a:pt x="5481" y="6870"/>
                  </a:lnTo>
                  <a:cubicBezTo>
                    <a:pt x="5715" y="6734"/>
                    <a:pt x="5902" y="6408"/>
                    <a:pt x="5902" y="6139"/>
                  </a:cubicBezTo>
                  <a:lnTo>
                    <a:pt x="5902" y="305"/>
                  </a:lnTo>
                  <a:cubicBezTo>
                    <a:pt x="5902" y="176"/>
                    <a:pt x="5858" y="77"/>
                    <a:pt x="5776" y="29"/>
                  </a:cubicBezTo>
                  <a:cubicBezTo>
                    <a:pt x="5744" y="10"/>
                    <a:pt x="5707" y="0"/>
                    <a:pt x="56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727223" y="2575281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2" y="0"/>
                  </a:moveTo>
                  <a:cubicBezTo>
                    <a:pt x="1676" y="0"/>
                    <a:pt x="1612" y="19"/>
                    <a:pt x="1545" y="58"/>
                  </a:cubicBezTo>
                  <a:lnTo>
                    <a:pt x="419" y="707"/>
                  </a:lnTo>
                  <a:cubicBezTo>
                    <a:pt x="188" y="839"/>
                    <a:pt x="1" y="1166"/>
                    <a:pt x="1" y="1431"/>
                  </a:cubicBezTo>
                  <a:lnTo>
                    <a:pt x="1" y="2733"/>
                  </a:lnTo>
                  <a:cubicBezTo>
                    <a:pt x="1" y="2922"/>
                    <a:pt x="95" y="3031"/>
                    <a:pt x="233" y="3031"/>
                  </a:cubicBezTo>
                  <a:cubicBezTo>
                    <a:pt x="289" y="3031"/>
                    <a:pt x="352" y="3013"/>
                    <a:pt x="419" y="2975"/>
                  </a:cubicBezTo>
                  <a:lnTo>
                    <a:pt x="1545" y="2325"/>
                  </a:lnTo>
                  <a:cubicBezTo>
                    <a:pt x="1776" y="2189"/>
                    <a:pt x="1962" y="1866"/>
                    <a:pt x="1962" y="1597"/>
                  </a:cubicBezTo>
                  <a:lnTo>
                    <a:pt x="1962" y="299"/>
                  </a:lnTo>
                  <a:cubicBezTo>
                    <a:pt x="1962" y="109"/>
                    <a:pt x="1869" y="0"/>
                    <a:pt x="17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553837" y="2634092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4" y="0"/>
                  </a:moveTo>
                  <a:cubicBezTo>
                    <a:pt x="2806" y="0"/>
                    <a:pt x="2774" y="9"/>
                    <a:pt x="2741" y="28"/>
                  </a:cubicBezTo>
                  <a:lnTo>
                    <a:pt x="212" y="1483"/>
                  </a:lnTo>
                  <a:cubicBezTo>
                    <a:pt x="96" y="1550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8" y="2080"/>
                    <a:pt x="117" y="2080"/>
                  </a:cubicBezTo>
                  <a:cubicBezTo>
                    <a:pt x="146" y="2080"/>
                    <a:pt x="178" y="2070"/>
                    <a:pt x="212" y="2051"/>
                  </a:cubicBezTo>
                  <a:lnTo>
                    <a:pt x="2741" y="592"/>
                  </a:lnTo>
                  <a:cubicBezTo>
                    <a:pt x="2856" y="524"/>
                    <a:pt x="2952" y="364"/>
                    <a:pt x="2952" y="228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553837" y="2684028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5" y="1"/>
                  </a:moveTo>
                  <a:cubicBezTo>
                    <a:pt x="2807" y="1"/>
                    <a:pt x="2775" y="10"/>
                    <a:pt x="2741" y="29"/>
                  </a:cubicBezTo>
                  <a:lnTo>
                    <a:pt x="212" y="1483"/>
                  </a:lnTo>
                  <a:cubicBezTo>
                    <a:pt x="96" y="1552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8" y="2081"/>
                    <a:pt x="117" y="2081"/>
                  </a:cubicBezTo>
                  <a:cubicBezTo>
                    <a:pt x="146" y="2081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5"/>
                    <a:pt x="2952" y="366"/>
                    <a:pt x="2952" y="229"/>
                  </a:cubicBezTo>
                  <a:lnTo>
                    <a:pt x="2952" y="151"/>
                  </a:lnTo>
                  <a:cubicBezTo>
                    <a:pt x="2952" y="54"/>
                    <a:pt x="2904" y="1"/>
                    <a:pt x="2835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553837" y="2733965"/>
              <a:ext cx="130338" cy="91926"/>
            </a:xfrm>
            <a:custGeom>
              <a:rect b="b" l="l" r="r" t="t"/>
              <a:pathLst>
                <a:path extrusionOk="0" h="2082" w="2952">
                  <a:moveTo>
                    <a:pt x="2835" y="1"/>
                  </a:moveTo>
                  <a:cubicBezTo>
                    <a:pt x="2807" y="1"/>
                    <a:pt x="2775" y="10"/>
                    <a:pt x="2741" y="30"/>
                  </a:cubicBezTo>
                  <a:lnTo>
                    <a:pt x="212" y="1485"/>
                  </a:lnTo>
                  <a:cubicBezTo>
                    <a:pt x="96" y="1553"/>
                    <a:pt x="1" y="1716"/>
                    <a:pt x="1" y="1849"/>
                  </a:cubicBezTo>
                  <a:lnTo>
                    <a:pt x="1" y="1930"/>
                  </a:lnTo>
                  <a:cubicBezTo>
                    <a:pt x="1" y="2026"/>
                    <a:pt x="49" y="2082"/>
                    <a:pt x="118" y="2082"/>
                  </a:cubicBezTo>
                  <a:cubicBezTo>
                    <a:pt x="146" y="2082"/>
                    <a:pt x="178" y="2073"/>
                    <a:pt x="212" y="2053"/>
                  </a:cubicBezTo>
                  <a:lnTo>
                    <a:pt x="2741" y="594"/>
                  </a:lnTo>
                  <a:cubicBezTo>
                    <a:pt x="2856" y="526"/>
                    <a:pt x="2952" y="366"/>
                    <a:pt x="2952" y="230"/>
                  </a:cubicBezTo>
                  <a:lnTo>
                    <a:pt x="2952" y="152"/>
                  </a:lnTo>
                  <a:cubicBezTo>
                    <a:pt x="2952" y="56"/>
                    <a:pt x="2904" y="1"/>
                    <a:pt x="2835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553837" y="2741250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0"/>
                    <a:pt x="1" y="2683"/>
                    <a:pt x="1" y="2816"/>
                  </a:cubicBezTo>
                  <a:lnTo>
                    <a:pt x="1" y="2897"/>
                  </a:lnTo>
                  <a:cubicBezTo>
                    <a:pt x="1" y="2994"/>
                    <a:pt x="48" y="3049"/>
                    <a:pt x="117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2"/>
                  </a:lnTo>
                  <a:cubicBezTo>
                    <a:pt x="4529" y="528"/>
                    <a:pt x="4625" y="364"/>
                    <a:pt x="4625" y="232"/>
                  </a:cubicBezTo>
                  <a:lnTo>
                    <a:pt x="4625" y="151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553837" y="2791231"/>
              <a:ext cx="204205" cy="134665"/>
            </a:xfrm>
            <a:custGeom>
              <a:rect b="b" l="l" r="r" t="t"/>
              <a:pathLst>
                <a:path extrusionOk="0" h="3050" w="4625">
                  <a:moveTo>
                    <a:pt x="4506" y="1"/>
                  </a:moveTo>
                  <a:cubicBezTo>
                    <a:pt x="4478" y="1"/>
                    <a:pt x="4447" y="10"/>
                    <a:pt x="4414" y="28"/>
                  </a:cubicBezTo>
                  <a:lnTo>
                    <a:pt x="212" y="2452"/>
                  </a:lnTo>
                  <a:cubicBezTo>
                    <a:pt x="96" y="2520"/>
                    <a:pt x="1" y="2683"/>
                    <a:pt x="1" y="2816"/>
                  </a:cubicBezTo>
                  <a:lnTo>
                    <a:pt x="1" y="2898"/>
                  </a:lnTo>
                  <a:cubicBezTo>
                    <a:pt x="1" y="2994"/>
                    <a:pt x="49" y="3049"/>
                    <a:pt x="118" y="3049"/>
                  </a:cubicBezTo>
                  <a:cubicBezTo>
                    <a:pt x="146" y="3049"/>
                    <a:pt x="178" y="3040"/>
                    <a:pt x="212" y="3020"/>
                  </a:cubicBezTo>
                  <a:lnTo>
                    <a:pt x="4414" y="593"/>
                  </a:lnTo>
                  <a:cubicBezTo>
                    <a:pt x="4529" y="528"/>
                    <a:pt x="4625" y="365"/>
                    <a:pt x="4625" y="232"/>
                  </a:cubicBezTo>
                  <a:lnTo>
                    <a:pt x="4625" y="150"/>
                  </a:lnTo>
                  <a:cubicBezTo>
                    <a:pt x="4625" y="56"/>
                    <a:pt x="4576" y="1"/>
                    <a:pt x="450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353463" y="3575865"/>
              <a:ext cx="240808" cy="174049"/>
            </a:xfrm>
            <a:custGeom>
              <a:rect b="b" l="l" r="r" t="t"/>
              <a:pathLst>
                <a:path extrusionOk="0" h="3942" w="5454">
                  <a:moveTo>
                    <a:pt x="5294" y="0"/>
                  </a:moveTo>
                  <a:cubicBezTo>
                    <a:pt x="5254" y="0"/>
                    <a:pt x="5209" y="13"/>
                    <a:pt x="5161" y="42"/>
                  </a:cubicBezTo>
                  <a:lnTo>
                    <a:pt x="292" y="2853"/>
                  </a:lnTo>
                  <a:cubicBezTo>
                    <a:pt x="129" y="2945"/>
                    <a:pt x="0" y="3169"/>
                    <a:pt x="0" y="3356"/>
                  </a:cubicBezTo>
                  <a:lnTo>
                    <a:pt x="0" y="3734"/>
                  </a:lnTo>
                  <a:cubicBezTo>
                    <a:pt x="0" y="3865"/>
                    <a:pt x="64" y="3942"/>
                    <a:pt x="159" y="3942"/>
                  </a:cubicBezTo>
                  <a:cubicBezTo>
                    <a:pt x="199" y="3942"/>
                    <a:pt x="244" y="3928"/>
                    <a:pt x="292" y="3900"/>
                  </a:cubicBezTo>
                  <a:lnTo>
                    <a:pt x="5161" y="1088"/>
                  </a:lnTo>
                  <a:cubicBezTo>
                    <a:pt x="5324" y="997"/>
                    <a:pt x="5453" y="773"/>
                    <a:pt x="5453" y="586"/>
                  </a:cubicBezTo>
                  <a:lnTo>
                    <a:pt x="5453" y="208"/>
                  </a:lnTo>
                  <a:cubicBezTo>
                    <a:pt x="5453" y="76"/>
                    <a:pt x="5389" y="0"/>
                    <a:pt x="52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340349" y="3226221"/>
              <a:ext cx="260058" cy="434152"/>
            </a:xfrm>
            <a:custGeom>
              <a:rect b="b" l="l" r="r" t="t"/>
              <a:pathLst>
                <a:path extrusionOk="0" h="9833" w="5890">
                  <a:moveTo>
                    <a:pt x="5660" y="1"/>
                  </a:moveTo>
                  <a:cubicBezTo>
                    <a:pt x="5603" y="1"/>
                    <a:pt x="5539" y="20"/>
                    <a:pt x="5471" y="60"/>
                  </a:cubicBezTo>
                  <a:lnTo>
                    <a:pt x="420" y="2973"/>
                  </a:lnTo>
                  <a:cubicBezTo>
                    <a:pt x="188" y="3109"/>
                    <a:pt x="1" y="3432"/>
                    <a:pt x="1" y="3700"/>
                  </a:cubicBezTo>
                  <a:lnTo>
                    <a:pt x="1" y="9531"/>
                  </a:lnTo>
                  <a:cubicBezTo>
                    <a:pt x="1" y="9722"/>
                    <a:pt x="96" y="9832"/>
                    <a:pt x="234" y="9832"/>
                  </a:cubicBezTo>
                  <a:cubicBezTo>
                    <a:pt x="290" y="9832"/>
                    <a:pt x="353" y="9814"/>
                    <a:pt x="420" y="9776"/>
                  </a:cubicBezTo>
                  <a:lnTo>
                    <a:pt x="5471" y="6859"/>
                  </a:lnTo>
                  <a:cubicBezTo>
                    <a:pt x="5703" y="6723"/>
                    <a:pt x="5890" y="6400"/>
                    <a:pt x="5890" y="6131"/>
                  </a:cubicBezTo>
                  <a:lnTo>
                    <a:pt x="5890" y="300"/>
                  </a:lnTo>
                  <a:cubicBezTo>
                    <a:pt x="5890" y="111"/>
                    <a:pt x="5796" y="1"/>
                    <a:pt x="5660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340084" y="3225868"/>
              <a:ext cx="260632" cy="434726"/>
            </a:xfrm>
            <a:custGeom>
              <a:rect b="b" l="l" r="r" t="t"/>
              <a:pathLst>
                <a:path extrusionOk="0" h="9846" w="5903">
                  <a:moveTo>
                    <a:pt x="5664" y="16"/>
                  </a:moveTo>
                  <a:cubicBezTo>
                    <a:pt x="5701" y="16"/>
                    <a:pt x="5739" y="23"/>
                    <a:pt x="5770" y="43"/>
                  </a:cubicBezTo>
                  <a:cubicBezTo>
                    <a:pt x="5848" y="88"/>
                    <a:pt x="5888" y="179"/>
                    <a:pt x="5888" y="308"/>
                  </a:cubicBezTo>
                  <a:lnTo>
                    <a:pt x="5888" y="6139"/>
                  </a:lnTo>
                  <a:cubicBezTo>
                    <a:pt x="5888" y="6404"/>
                    <a:pt x="5701" y="6727"/>
                    <a:pt x="5474" y="6860"/>
                  </a:cubicBezTo>
                  <a:lnTo>
                    <a:pt x="421" y="9778"/>
                  </a:lnTo>
                  <a:cubicBezTo>
                    <a:pt x="358" y="9813"/>
                    <a:pt x="296" y="9832"/>
                    <a:pt x="241" y="9832"/>
                  </a:cubicBezTo>
                  <a:cubicBezTo>
                    <a:pt x="201" y="9832"/>
                    <a:pt x="165" y="9823"/>
                    <a:pt x="133" y="9804"/>
                  </a:cubicBezTo>
                  <a:cubicBezTo>
                    <a:pt x="54" y="9760"/>
                    <a:pt x="13" y="9668"/>
                    <a:pt x="13" y="9539"/>
                  </a:cubicBezTo>
                  <a:lnTo>
                    <a:pt x="13" y="3708"/>
                  </a:lnTo>
                  <a:cubicBezTo>
                    <a:pt x="13" y="3443"/>
                    <a:pt x="201" y="3120"/>
                    <a:pt x="429" y="2988"/>
                  </a:cubicBezTo>
                  <a:lnTo>
                    <a:pt x="5480" y="71"/>
                  </a:lnTo>
                  <a:cubicBezTo>
                    <a:pt x="5546" y="33"/>
                    <a:pt x="5610" y="16"/>
                    <a:pt x="5664" y="16"/>
                  </a:cubicBezTo>
                  <a:close/>
                  <a:moveTo>
                    <a:pt x="5665" y="0"/>
                  </a:moveTo>
                  <a:cubicBezTo>
                    <a:pt x="5606" y="0"/>
                    <a:pt x="5542" y="21"/>
                    <a:pt x="5474" y="60"/>
                  </a:cubicBezTo>
                  <a:lnTo>
                    <a:pt x="421" y="2977"/>
                  </a:lnTo>
                  <a:cubicBezTo>
                    <a:pt x="191" y="3110"/>
                    <a:pt x="0" y="3440"/>
                    <a:pt x="0" y="3708"/>
                  </a:cubicBezTo>
                  <a:lnTo>
                    <a:pt x="0" y="9539"/>
                  </a:lnTo>
                  <a:cubicBezTo>
                    <a:pt x="0" y="9671"/>
                    <a:pt x="44" y="9770"/>
                    <a:pt x="126" y="9818"/>
                  </a:cubicBezTo>
                  <a:cubicBezTo>
                    <a:pt x="160" y="9839"/>
                    <a:pt x="197" y="9845"/>
                    <a:pt x="238" y="9845"/>
                  </a:cubicBezTo>
                  <a:cubicBezTo>
                    <a:pt x="296" y="9845"/>
                    <a:pt x="360" y="9828"/>
                    <a:pt x="429" y="9787"/>
                  </a:cubicBezTo>
                  <a:lnTo>
                    <a:pt x="5480" y="6870"/>
                  </a:lnTo>
                  <a:cubicBezTo>
                    <a:pt x="5715" y="6738"/>
                    <a:pt x="5902" y="6408"/>
                    <a:pt x="5902" y="6139"/>
                  </a:cubicBezTo>
                  <a:lnTo>
                    <a:pt x="5902" y="308"/>
                  </a:lnTo>
                  <a:cubicBezTo>
                    <a:pt x="5902" y="176"/>
                    <a:pt x="5858" y="77"/>
                    <a:pt x="5777" y="30"/>
                  </a:cubicBezTo>
                  <a:cubicBezTo>
                    <a:pt x="5743" y="10"/>
                    <a:pt x="5705" y="0"/>
                    <a:pt x="566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6540007" y="3261013"/>
              <a:ext cx="86671" cy="133826"/>
            </a:xfrm>
            <a:custGeom>
              <a:rect b="b" l="l" r="r" t="t"/>
              <a:pathLst>
                <a:path extrusionOk="0" h="3031" w="1963">
                  <a:moveTo>
                    <a:pt x="1730" y="0"/>
                  </a:moveTo>
                  <a:cubicBezTo>
                    <a:pt x="1674" y="0"/>
                    <a:pt x="1611" y="18"/>
                    <a:pt x="1544" y="57"/>
                  </a:cubicBezTo>
                  <a:lnTo>
                    <a:pt x="419" y="706"/>
                  </a:lnTo>
                  <a:cubicBezTo>
                    <a:pt x="188" y="842"/>
                    <a:pt x="1" y="1165"/>
                    <a:pt x="1" y="1434"/>
                  </a:cubicBezTo>
                  <a:lnTo>
                    <a:pt x="1" y="2732"/>
                  </a:lnTo>
                  <a:cubicBezTo>
                    <a:pt x="1" y="2922"/>
                    <a:pt x="95" y="3031"/>
                    <a:pt x="231" y="3031"/>
                  </a:cubicBezTo>
                  <a:cubicBezTo>
                    <a:pt x="288" y="3031"/>
                    <a:pt x="351" y="3012"/>
                    <a:pt x="419" y="2974"/>
                  </a:cubicBezTo>
                  <a:lnTo>
                    <a:pt x="1544" y="2324"/>
                  </a:lnTo>
                  <a:cubicBezTo>
                    <a:pt x="1776" y="2192"/>
                    <a:pt x="1963" y="1866"/>
                    <a:pt x="1963" y="1600"/>
                  </a:cubicBezTo>
                  <a:lnTo>
                    <a:pt x="1963" y="298"/>
                  </a:lnTo>
                  <a:cubicBezTo>
                    <a:pt x="1963" y="110"/>
                    <a:pt x="1868" y="0"/>
                    <a:pt x="1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366620" y="3319780"/>
              <a:ext cx="130206" cy="91837"/>
            </a:xfrm>
            <a:custGeom>
              <a:rect b="b" l="l" r="r" t="t"/>
              <a:pathLst>
                <a:path extrusionOk="0" h="2080" w="2949">
                  <a:moveTo>
                    <a:pt x="2833" y="1"/>
                  </a:moveTo>
                  <a:cubicBezTo>
                    <a:pt x="2805" y="1"/>
                    <a:pt x="2774" y="9"/>
                    <a:pt x="2742" y="28"/>
                  </a:cubicBezTo>
                  <a:lnTo>
                    <a:pt x="208" y="1486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1"/>
                  </a:lnTo>
                  <a:cubicBezTo>
                    <a:pt x="1" y="2025"/>
                    <a:pt x="47" y="2080"/>
                    <a:pt x="114" y="2080"/>
                  </a:cubicBezTo>
                  <a:cubicBezTo>
                    <a:pt x="142" y="2080"/>
                    <a:pt x="174" y="2071"/>
                    <a:pt x="208" y="2051"/>
                  </a:cubicBezTo>
                  <a:lnTo>
                    <a:pt x="2742" y="593"/>
                  </a:lnTo>
                  <a:cubicBezTo>
                    <a:pt x="2857" y="527"/>
                    <a:pt x="2949" y="364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366620" y="3369761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5" y="1"/>
                    <a:pt x="2774" y="9"/>
                    <a:pt x="2742" y="28"/>
                  </a:cubicBezTo>
                  <a:lnTo>
                    <a:pt x="208" y="1487"/>
                  </a:lnTo>
                  <a:cubicBezTo>
                    <a:pt x="93" y="1551"/>
                    <a:pt x="1" y="1714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5" y="2080"/>
                  </a:cubicBezTo>
                  <a:cubicBezTo>
                    <a:pt x="143" y="2080"/>
                    <a:pt x="174" y="2071"/>
                    <a:pt x="208" y="2051"/>
                  </a:cubicBezTo>
                  <a:lnTo>
                    <a:pt x="2742" y="592"/>
                  </a:lnTo>
                  <a:cubicBezTo>
                    <a:pt x="2857" y="528"/>
                    <a:pt x="2949" y="365"/>
                    <a:pt x="2949" y="232"/>
                  </a:cubicBezTo>
                  <a:lnTo>
                    <a:pt x="2949" y="150"/>
                  </a:lnTo>
                  <a:cubicBezTo>
                    <a:pt x="2949" y="55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366620" y="3419741"/>
              <a:ext cx="130206" cy="91881"/>
            </a:xfrm>
            <a:custGeom>
              <a:rect b="b" l="l" r="r" t="t"/>
              <a:pathLst>
                <a:path extrusionOk="0" h="2081" w="2949">
                  <a:moveTo>
                    <a:pt x="2833" y="1"/>
                  </a:moveTo>
                  <a:cubicBezTo>
                    <a:pt x="2805" y="1"/>
                    <a:pt x="2774" y="10"/>
                    <a:pt x="2742" y="28"/>
                  </a:cubicBezTo>
                  <a:lnTo>
                    <a:pt x="208" y="1486"/>
                  </a:lnTo>
                  <a:cubicBezTo>
                    <a:pt x="93" y="1552"/>
                    <a:pt x="1" y="1715"/>
                    <a:pt x="1" y="1847"/>
                  </a:cubicBezTo>
                  <a:lnTo>
                    <a:pt x="1" y="1932"/>
                  </a:lnTo>
                  <a:cubicBezTo>
                    <a:pt x="1" y="2026"/>
                    <a:pt x="47" y="2080"/>
                    <a:pt x="114" y="2080"/>
                  </a:cubicBezTo>
                  <a:cubicBezTo>
                    <a:pt x="142" y="2080"/>
                    <a:pt x="174" y="2071"/>
                    <a:pt x="208" y="2051"/>
                  </a:cubicBezTo>
                  <a:lnTo>
                    <a:pt x="2742" y="593"/>
                  </a:lnTo>
                  <a:cubicBezTo>
                    <a:pt x="2857" y="528"/>
                    <a:pt x="2949" y="364"/>
                    <a:pt x="2949" y="232"/>
                  </a:cubicBezTo>
                  <a:lnTo>
                    <a:pt x="2949" y="151"/>
                  </a:lnTo>
                  <a:cubicBezTo>
                    <a:pt x="2949" y="56"/>
                    <a:pt x="2902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366620" y="3427027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8" y="2454"/>
                  </a:lnTo>
                  <a:cubicBezTo>
                    <a:pt x="93" y="2518"/>
                    <a:pt x="1" y="2681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8"/>
                    <a:pt x="115" y="3048"/>
                  </a:cubicBezTo>
                  <a:cubicBezTo>
                    <a:pt x="143" y="3048"/>
                    <a:pt x="174" y="3038"/>
                    <a:pt x="208" y="3018"/>
                  </a:cubicBezTo>
                  <a:lnTo>
                    <a:pt x="4414" y="594"/>
                  </a:lnTo>
                  <a:cubicBezTo>
                    <a:pt x="4529" y="526"/>
                    <a:pt x="4625" y="363"/>
                    <a:pt x="4625" y="230"/>
                  </a:cubicBezTo>
                  <a:lnTo>
                    <a:pt x="4625" y="149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6366620" y="3477007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09" y="0"/>
                  </a:moveTo>
                  <a:cubicBezTo>
                    <a:pt x="4480" y="0"/>
                    <a:pt x="4448" y="10"/>
                    <a:pt x="4414" y="30"/>
                  </a:cubicBezTo>
                  <a:lnTo>
                    <a:pt x="208" y="2454"/>
                  </a:lnTo>
                  <a:cubicBezTo>
                    <a:pt x="93" y="2519"/>
                    <a:pt x="1" y="2682"/>
                    <a:pt x="1" y="2814"/>
                  </a:cubicBezTo>
                  <a:lnTo>
                    <a:pt x="1" y="2899"/>
                  </a:lnTo>
                  <a:cubicBezTo>
                    <a:pt x="1" y="2993"/>
                    <a:pt x="47" y="3047"/>
                    <a:pt x="114" y="3047"/>
                  </a:cubicBezTo>
                  <a:cubicBezTo>
                    <a:pt x="142" y="3047"/>
                    <a:pt x="174" y="3038"/>
                    <a:pt x="208" y="3018"/>
                  </a:cubicBezTo>
                  <a:lnTo>
                    <a:pt x="4414" y="594"/>
                  </a:lnTo>
                  <a:cubicBezTo>
                    <a:pt x="4529" y="526"/>
                    <a:pt x="4625" y="363"/>
                    <a:pt x="4625" y="230"/>
                  </a:cubicBezTo>
                  <a:lnTo>
                    <a:pt x="4625" y="148"/>
                  </a:lnTo>
                  <a:cubicBezTo>
                    <a:pt x="4625" y="55"/>
                    <a:pt x="4577" y="0"/>
                    <a:pt x="450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6743594" y="3350643"/>
              <a:ext cx="240631" cy="174093"/>
            </a:xfrm>
            <a:custGeom>
              <a:rect b="b" l="l" r="r" t="t"/>
              <a:pathLst>
                <a:path extrusionOk="0" h="3943" w="5450">
                  <a:moveTo>
                    <a:pt x="5290" y="0"/>
                  </a:moveTo>
                  <a:cubicBezTo>
                    <a:pt x="5251" y="0"/>
                    <a:pt x="5207" y="13"/>
                    <a:pt x="5161" y="40"/>
                  </a:cubicBezTo>
                  <a:lnTo>
                    <a:pt x="289" y="2855"/>
                  </a:lnTo>
                  <a:cubicBezTo>
                    <a:pt x="129" y="2946"/>
                    <a:pt x="0" y="3170"/>
                    <a:pt x="0" y="3357"/>
                  </a:cubicBezTo>
                  <a:lnTo>
                    <a:pt x="0" y="3735"/>
                  </a:lnTo>
                  <a:cubicBezTo>
                    <a:pt x="0" y="3865"/>
                    <a:pt x="65" y="3942"/>
                    <a:pt x="159" y="3942"/>
                  </a:cubicBezTo>
                  <a:cubicBezTo>
                    <a:pt x="198" y="3942"/>
                    <a:pt x="242" y="3929"/>
                    <a:pt x="289" y="3901"/>
                  </a:cubicBezTo>
                  <a:lnTo>
                    <a:pt x="5161" y="1090"/>
                  </a:lnTo>
                  <a:cubicBezTo>
                    <a:pt x="5321" y="998"/>
                    <a:pt x="5450" y="774"/>
                    <a:pt x="5450" y="587"/>
                  </a:cubicBezTo>
                  <a:lnTo>
                    <a:pt x="5450" y="209"/>
                  </a:lnTo>
                  <a:cubicBezTo>
                    <a:pt x="5450" y="77"/>
                    <a:pt x="5385" y="0"/>
                    <a:pt x="52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730348" y="3000999"/>
              <a:ext cx="260191" cy="434152"/>
            </a:xfrm>
            <a:custGeom>
              <a:rect b="b" l="l" r="r" t="t"/>
              <a:pathLst>
                <a:path extrusionOk="0" h="9833" w="5893">
                  <a:moveTo>
                    <a:pt x="5660" y="1"/>
                  </a:moveTo>
                  <a:cubicBezTo>
                    <a:pt x="5604" y="1"/>
                    <a:pt x="5541" y="19"/>
                    <a:pt x="5474" y="57"/>
                  </a:cubicBezTo>
                  <a:lnTo>
                    <a:pt x="419" y="2974"/>
                  </a:lnTo>
                  <a:cubicBezTo>
                    <a:pt x="191" y="3110"/>
                    <a:pt x="1" y="3433"/>
                    <a:pt x="1" y="3702"/>
                  </a:cubicBezTo>
                  <a:lnTo>
                    <a:pt x="1" y="9533"/>
                  </a:lnTo>
                  <a:cubicBezTo>
                    <a:pt x="1" y="9723"/>
                    <a:pt x="96" y="9832"/>
                    <a:pt x="232" y="9832"/>
                  </a:cubicBezTo>
                  <a:cubicBezTo>
                    <a:pt x="289" y="9832"/>
                    <a:pt x="352" y="9814"/>
                    <a:pt x="419" y="9774"/>
                  </a:cubicBezTo>
                  <a:lnTo>
                    <a:pt x="5474" y="6857"/>
                  </a:lnTo>
                  <a:cubicBezTo>
                    <a:pt x="5706" y="6724"/>
                    <a:pt x="5893" y="6401"/>
                    <a:pt x="5893" y="6132"/>
                  </a:cubicBezTo>
                  <a:lnTo>
                    <a:pt x="5893" y="298"/>
                  </a:lnTo>
                  <a:cubicBezTo>
                    <a:pt x="5893" y="110"/>
                    <a:pt x="5798" y="1"/>
                    <a:pt x="5660" y="1"/>
                  </a:cubicBezTo>
                  <a:close/>
                </a:path>
              </a:pathLst>
            </a:custGeom>
            <a:solidFill>
              <a:srgbClr val="CD84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730083" y="3000690"/>
              <a:ext cx="260765" cy="434726"/>
            </a:xfrm>
            <a:custGeom>
              <a:rect b="b" l="l" r="r" t="t"/>
              <a:pathLst>
                <a:path extrusionOk="0" h="9846" w="5906">
                  <a:moveTo>
                    <a:pt x="5667" y="15"/>
                  </a:moveTo>
                  <a:cubicBezTo>
                    <a:pt x="5706" y="15"/>
                    <a:pt x="5741" y="24"/>
                    <a:pt x="5773" y="43"/>
                  </a:cubicBezTo>
                  <a:cubicBezTo>
                    <a:pt x="5847" y="88"/>
                    <a:pt x="5892" y="180"/>
                    <a:pt x="5892" y="305"/>
                  </a:cubicBezTo>
                  <a:lnTo>
                    <a:pt x="5892" y="6139"/>
                  </a:lnTo>
                  <a:cubicBezTo>
                    <a:pt x="5892" y="6405"/>
                    <a:pt x="5704" y="6728"/>
                    <a:pt x="5477" y="6861"/>
                  </a:cubicBezTo>
                  <a:lnTo>
                    <a:pt x="421" y="9778"/>
                  </a:lnTo>
                  <a:cubicBezTo>
                    <a:pt x="357" y="9814"/>
                    <a:pt x="296" y="9832"/>
                    <a:pt x="240" y="9832"/>
                  </a:cubicBezTo>
                  <a:cubicBezTo>
                    <a:pt x="201" y="9832"/>
                    <a:pt x="165" y="9823"/>
                    <a:pt x="132" y="9805"/>
                  </a:cubicBezTo>
                  <a:cubicBezTo>
                    <a:pt x="58" y="9761"/>
                    <a:pt x="13" y="9668"/>
                    <a:pt x="13" y="9540"/>
                  </a:cubicBezTo>
                  <a:lnTo>
                    <a:pt x="13" y="3709"/>
                  </a:lnTo>
                  <a:cubicBezTo>
                    <a:pt x="13" y="3444"/>
                    <a:pt x="201" y="3120"/>
                    <a:pt x="428" y="2988"/>
                  </a:cubicBezTo>
                  <a:lnTo>
                    <a:pt x="5484" y="71"/>
                  </a:lnTo>
                  <a:cubicBezTo>
                    <a:pt x="5549" y="35"/>
                    <a:pt x="5611" y="15"/>
                    <a:pt x="5667" y="15"/>
                  </a:cubicBezTo>
                  <a:close/>
                  <a:moveTo>
                    <a:pt x="5666" y="1"/>
                  </a:moveTo>
                  <a:cubicBezTo>
                    <a:pt x="5608" y="1"/>
                    <a:pt x="5543" y="21"/>
                    <a:pt x="5477" y="61"/>
                  </a:cubicBezTo>
                  <a:lnTo>
                    <a:pt x="421" y="2978"/>
                  </a:lnTo>
                  <a:cubicBezTo>
                    <a:pt x="190" y="3111"/>
                    <a:pt x="0" y="3440"/>
                    <a:pt x="0" y="3709"/>
                  </a:cubicBezTo>
                  <a:lnTo>
                    <a:pt x="0" y="9540"/>
                  </a:lnTo>
                  <a:cubicBezTo>
                    <a:pt x="0" y="9672"/>
                    <a:pt x="47" y="9770"/>
                    <a:pt x="126" y="9819"/>
                  </a:cubicBezTo>
                  <a:cubicBezTo>
                    <a:pt x="160" y="9835"/>
                    <a:pt x="197" y="9846"/>
                    <a:pt x="242" y="9846"/>
                  </a:cubicBezTo>
                  <a:cubicBezTo>
                    <a:pt x="299" y="9846"/>
                    <a:pt x="364" y="9828"/>
                    <a:pt x="428" y="9788"/>
                  </a:cubicBezTo>
                  <a:lnTo>
                    <a:pt x="5484" y="6871"/>
                  </a:lnTo>
                  <a:cubicBezTo>
                    <a:pt x="5715" y="6738"/>
                    <a:pt x="5905" y="6408"/>
                    <a:pt x="5905" y="6139"/>
                  </a:cubicBezTo>
                  <a:lnTo>
                    <a:pt x="5905" y="305"/>
                  </a:lnTo>
                  <a:cubicBezTo>
                    <a:pt x="5905" y="176"/>
                    <a:pt x="5858" y="78"/>
                    <a:pt x="5779" y="30"/>
                  </a:cubicBezTo>
                  <a:cubicBezTo>
                    <a:pt x="5746" y="11"/>
                    <a:pt x="5708" y="1"/>
                    <a:pt x="5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930006" y="3035835"/>
              <a:ext cx="86671" cy="133870"/>
            </a:xfrm>
            <a:custGeom>
              <a:rect b="b" l="l" r="r" t="t"/>
              <a:pathLst>
                <a:path extrusionOk="0" h="3032" w="1963">
                  <a:moveTo>
                    <a:pt x="1730" y="1"/>
                  </a:moveTo>
                  <a:cubicBezTo>
                    <a:pt x="1674" y="1"/>
                    <a:pt x="1611" y="19"/>
                    <a:pt x="1544" y="57"/>
                  </a:cubicBezTo>
                  <a:lnTo>
                    <a:pt x="418" y="706"/>
                  </a:lnTo>
                  <a:cubicBezTo>
                    <a:pt x="187" y="843"/>
                    <a:pt x="1" y="1165"/>
                    <a:pt x="1" y="1434"/>
                  </a:cubicBezTo>
                  <a:lnTo>
                    <a:pt x="1" y="2732"/>
                  </a:lnTo>
                  <a:cubicBezTo>
                    <a:pt x="1" y="2923"/>
                    <a:pt x="94" y="3031"/>
                    <a:pt x="231" y="3031"/>
                  </a:cubicBezTo>
                  <a:cubicBezTo>
                    <a:pt x="287" y="3031"/>
                    <a:pt x="351" y="3013"/>
                    <a:pt x="418" y="2974"/>
                  </a:cubicBezTo>
                  <a:lnTo>
                    <a:pt x="1544" y="2324"/>
                  </a:lnTo>
                  <a:cubicBezTo>
                    <a:pt x="1775" y="2192"/>
                    <a:pt x="1962" y="1866"/>
                    <a:pt x="1962" y="1601"/>
                  </a:cubicBezTo>
                  <a:lnTo>
                    <a:pt x="1962" y="298"/>
                  </a:lnTo>
                  <a:cubicBezTo>
                    <a:pt x="1962" y="110"/>
                    <a:pt x="1868" y="1"/>
                    <a:pt x="1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756619" y="3094602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10"/>
                    <a:pt x="2741" y="28"/>
                  </a:cubicBezTo>
                  <a:lnTo>
                    <a:pt x="212" y="1486"/>
                  </a:lnTo>
                  <a:cubicBezTo>
                    <a:pt x="96" y="1552"/>
                    <a:pt x="0" y="1715"/>
                    <a:pt x="0" y="1847"/>
                  </a:cubicBezTo>
                  <a:lnTo>
                    <a:pt x="0" y="1932"/>
                  </a:lnTo>
                  <a:cubicBezTo>
                    <a:pt x="0" y="2026"/>
                    <a:pt x="48" y="2080"/>
                    <a:pt x="117" y="2080"/>
                  </a:cubicBezTo>
                  <a:cubicBezTo>
                    <a:pt x="146" y="2080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8"/>
                    <a:pt x="2952" y="364"/>
                    <a:pt x="2952" y="232"/>
                  </a:cubicBezTo>
                  <a:lnTo>
                    <a:pt x="2952" y="151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756619" y="3144583"/>
              <a:ext cx="130338" cy="91881"/>
            </a:xfrm>
            <a:custGeom>
              <a:rect b="b" l="l" r="r" t="t"/>
              <a:pathLst>
                <a:path extrusionOk="0" h="2081" w="2952">
                  <a:moveTo>
                    <a:pt x="2833" y="1"/>
                  </a:moveTo>
                  <a:cubicBezTo>
                    <a:pt x="2805" y="1"/>
                    <a:pt x="2774" y="10"/>
                    <a:pt x="2741" y="28"/>
                  </a:cubicBezTo>
                  <a:lnTo>
                    <a:pt x="212" y="1487"/>
                  </a:lnTo>
                  <a:cubicBezTo>
                    <a:pt x="96" y="1551"/>
                    <a:pt x="0" y="1714"/>
                    <a:pt x="0" y="1847"/>
                  </a:cubicBezTo>
                  <a:lnTo>
                    <a:pt x="0" y="1932"/>
                  </a:lnTo>
                  <a:cubicBezTo>
                    <a:pt x="0" y="2026"/>
                    <a:pt x="48" y="2081"/>
                    <a:pt x="117" y="2081"/>
                  </a:cubicBezTo>
                  <a:cubicBezTo>
                    <a:pt x="146" y="2081"/>
                    <a:pt x="178" y="2071"/>
                    <a:pt x="212" y="2051"/>
                  </a:cubicBezTo>
                  <a:lnTo>
                    <a:pt x="2741" y="593"/>
                  </a:lnTo>
                  <a:cubicBezTo>
                    <a:pt x="2856" y="528"/>
                    <a:pt x="2952" y="365"/>
                    <a:pt x="2952" y="232"/>
                  </a:cubicBezTo>
                  <a:lnTo>
                    <a:pt x="2952" y="150"/>
                  </a:lnTo>
                  <a:cubicBezTo>
                    <a:pt x="2952" y="56"/>
                    <a:pt x="2903" y="1"/>
                    <a:pt x="283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6756619" y="3194608"/>
              <a:ext cx="130338" cy="91837"/>
            </a:xfrm>
            <a:custGeom>
              <a:rect b="b" l="l" r="r" t="t"/>
              <a:pathLst>
                <a:path extrusionOk="0" h="2080" w="2952">
                  <a:moveTo>
                    <a:pt x="2833" y="0"/>
                  </a:moveTo>
                  <a:cubicBezTo>
                    <a:pt x="2805" y="0"/>
                    <a:pt x="2774" y="9"/>
                    <a:pt x="2741" y="27"/>
                  </a:cubicBezTo>
                  <a:lnTo>
                    <a:pt x="212" y="1486"/>
                  </a:lnTo>
                  <a:cubicBezTo>
                    <a:pt x="96" y="1551"/>
                    <a:pt x="0" y="1714"/>
                    <a:pt x="0" y="1846"/>
                  </a:cubicBezTo>
                  <a:lnTo>
                    <a:pt x="0" y="1931"/>
                  </a:lnTo>
                  <a:cubicBezTo>
                    <a:pt x="0" y="2025"/>
                    <a:pt x="48" y="2079"/>
                    <a:pt x="117" y="2079"/>
                  </a:cubicBezTo>
                  <a:cubicBezTo>
                    <a:pt x="146" y="2079"/>
                    <a:pt x="178" y="2070"/>
                    <a:pt x="212" y="2050"/>
                  </a:cubicBezTo>
                  <a:lnTo>
                    <a:pt x="2741" y="592"/>
                  </a:lnTo>
                  <a:cubicBezTo>
                    <a:pt x="2856" y="527"/>
                    <a:pt x="2952" y="364"/>
                    <a:pt x="2952" y="231"/>
                  </a:cubicBezTo>
                  <a:lnTo>
                    <a:pt x="2952" y="150"/>
                  </a:lnTo>
                  <a:cubicBezTo>
                    <a:pt x="2952" y="55"/>
                    <a:pt x="2903" y="0"/>
                    <a:pt x="28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756619" y="3201849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11" y="1"/>
                  </a:moveTo>
                  <a:cubicBezTo>
                    <a:pt x="4483" y="1"/>
                    <a:pt x="4451" y="10"/>
                    <a:pt x="4417" y="30"/>
                  </a:cubicBezTo>
                  <a:lnTo>
                    <a:pt x="212" y="2454"/>
                  </a:lnTo>
                  <a:cubicBezTo>
                    <a:pt x="96" y="2519"/>
                    <a:pt x="0" y="2682"/>
                    <a:pt x="0" y="2815"/>
                  </a:cubicBezTo>
                  <a:lnTo>
                    <a:pt x="0" y="2900"/>
                  </a:lnTo>
                  <a:cubicBezTo>
                    <a:pt x="0" y="2993"/>
                    <a:pt x="48" y="3048"/>
                    <a:pt x="117" y="3048"/>
                  </a:cubicBezTo>
                  <a:cubicBezTo>
                    <a:pt x="146" y="3048"/>
                    <a:pt x="178" y="3039"/>
                    <a:pt x="212" y="3019"/>
                  </a:cubicBezTo>
                  <a:lnTo>
                    <a:pt x="4417" y="591"/>
                  </a:lnTo>
                  <a:cubicBezTo>
                    <a:pt x="4532" y="526"/>
                    <a:pt x="4624" y="363"/>
                    <a:pt x="4624" y="231"/>
                  </a:cubicBezTo>
                  <a:lnTo>
                    <a:pt x="4624" y="149"/>
                  </a:lnTo>
                  <a:cubicBezTo>
                    <a:pt x="4624" y="55"/>
                    <a:pt x="4578" y="1"/>
                    <a:pt x="451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756619" y="3251829"/>
              <a:ext cx="204205" cy="134577"/>
            </a:xfrm>
            <a:custGeom>
              <a:rect b="b" l="l" r="r" t="t"/>
              <a:pathLst>
                <a:path extrusionOk="0" h="3048" w="4625">
                  <a:moveTo>
                    <a:pt x="4511" y="1"/>
                  </a:moveTo>
                  <a:cubicBezTo>
                    <a:pt x="4483" y="1"/>
                    <a:pt x="4451" y="10"/>
                    <a:pt x="4417" y="30"/>
                  </a:cubicBezTo>
                  <a:lnTo>
                    <a:pt x="212" y="2451"/>
                  </a:lnTo>
                  <a:cubicBezTo>
                    <a:pt x="96" y="2519"/>
                    <a:pt x="0" y="2682"/>
                    <a:pt x="0" y="2814"/>
                  </a:cubicBezTo>
                  <a:lnTo>
                    <a:pt x="0" y="2899"/>
                  </a:lnTo>
                  <a:cubicBezTo>
                    <a:pt x="0" y="2993"/>
                    <a:pt x="48" y="3048"/>
                    <a:pt x="117" y="3048"/>
                  </a:cubicBezTo>
                  <a:cubicBezTo>
                    <a:pt x="146" y="3048"/>
                    <a:pt x="178" y="3038"/>
                    <a:pt x="212" y="3018"/>
                  </a:cubicBezTo>
                  <a:lnTo>
                    <a:pt x="4417" y="591"/>
                  </a:lnTo>
                  <a:cubicBezTo>
                    <a:pt x="4532" y="527"/>
                    <a:pt x="4624" y="363"/>
                    <a:pt x="4624" y="230"/>
                  </a:cubicBezTo>
                  <a:lnTo>
                    <a:pt x="4624" y="149"/>
                  </a:lnTo>
                  <a:cubicBezTo>
                    <a:pt x="4624" y="55"/>
                    <a:pt x="4579" y="1"/>
                    <a:pt x="451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5690248" y="2321536"/>
              <a:ext cx="43402" cy="225222"/>
            </a:xfrm>
            <a:custGeom>
              <a:rect b="b" l="l" r="r" t="t"/>
              <a:pathLst>
                <a:path extrusionOk="0" h="5101" w="983">
                  <a:moveTo>
                    <a:pt x="0" y="1"/>
                  </a:moveTo>
                  <a:lnTo>
                    <a:pt x="0" y="4537"/>
                  </a:lnTo>
                  <a:lnTo>
                    <a:pt x="983" y="5100"/>
                  </a:lnTo>
                  <a:lnTo>
                    <a:pt x="983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5690248" y="2321536"/>
              <a:ext cx="43402" cy="225222"/>
            </a:xfrm>
            <a:custGeom>
              <a:rect b="b" l="l" r="r" t="t"/>
              <a:pathLst>
                <a:path extrusionOk="0" h="5101" w="983">
                  <a:moveTo>
                    <a:pt x="0" y="1"/>
                  </a:moveTo>
                  <a:lnTo>
                    <a:pt x="0" y="4537"/>
                  </a:lnTo>
                  <a:lnTo>
                    <a:pt x="983" y="5100"/>
                  </a:lnTo>
                  <a:lnTo>
                    <a:pt x="983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487387" y="3168425"/>
              <a:ext cx="4194" cy="64198"/>
            </a:xfrm>
            <a:custGeom>
              <a:rect b="b" l="l" r="r" t="t"/>
              <a:pathLst>
                <a:path extrusionOk="0" h="1454" w="95">
                  <a:moveTo>
                    <a:pt x="0" y="0"/>
                  </a:moveTo>
                  <a:cubicBezTo>
                    <a:pt x="0" y="513"/>
                    <a:pt x="31" y="998"/>
                    <a:pt x="95" y="1454"/>
                  </a:cubicBezTo>
                  <a:cubicBezTo>
                    <a:pt x="34" y="998"/>
                    <a:pt x="0" y="513"/>
                    <a:pt x="0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491537" y="3232579"/>
              <a:ext cx="221" cy="618"/>
            </a:xfrm>
            <a:custGeom>
              <a:rect b="b" l="l" r="r" t="t"/>
              <a:pathLst>
                <a:path extrusionOk="0" h="14" w="5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4" y="7"/>
                    <a:pt x="4" y="14"/>
                  </a:cubicBezTo>
                  <a:lnTo>
                    <a:pt x="4" y="14"/>
                  </a:lnTo>
                  <a:cubicBezTo>
                    <a:pt x="4" y="7"/>
                    <a:pt x="4" y="4"/>
                    <a:pt x="1" y="1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908720"/>
            <a:ext cx="8543430" cy="465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908721"/>
            <a:ext cx="8496944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908720"/>
            <a:ext cx="8496944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50" y="936477"/>
            <a:ext cx="8499106" cy="4724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836712"/>
            <a:ext cx="8496944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51" y="1039925"/>
            <a:ext cx="8571113" cy="4477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836712"/>
            <a:ext cx="8412298" cy="4752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124744"/>
            <a:ext cx="8496944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48"/>
          <p:cNvSpPr txBox="1"/>
          <p:nvPr/>
        </p:nvSpPr>
        <p:spPr>
          <a:xfrm>
            <a:off x="34249" y="332656"/>
            <a:ext cx="8424865" cy="4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 cap="small">
              <a:solidFill>
                <a:schemeClr val="dk2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-380047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50"/>
              <a:buFont typeface="Alegreya"/>
              <a:buChar char="❖"/>
            </a:pP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Para solicitar usuario del Jurumi Prueba deben enviar un correo a </a:t>
            </a:r>
            <a:r>
              <a:rPr b="1" lang="es-AR" sz="2650" u="sng" cap="small">
                <a:solidFill>
                  <a:schemeClr val="hlink"/>
                </a:solidFill>
                <a:latin typeface="Alegreya"/>
                <a:ea typeface="Alegreya"/>
                <a:cs typeface="Alegreya"/>
                <a:sym typeface="Alegreya"/>
                <a:hlinkClick r:id="rId3"/>
              </a:rPr>
              <a:t>laura.bulacio@unc.edu.ar</a:t>
            </a: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 y a </a:t>
            </a:r>
            <a:r>
              <a:rPr b="1" lang="es-AR" sz="2650" u="sng" cap="small">
                <a:solidFill>
                  <a:schemeClr val="hlink"/>
                </a:solidFill>
                <a:latin typeface="Alegreya"/>
                <a:ea typeface="Alegreya"/>
                <a:cs typeface="Alegreya"/>
                <a:sym typeface="Alegreya"/>
                <a:hlinkClick r:id="rId4"/>
              </a:rPr>
              <a:t>sonia.gelatti@unc.edu.ar</a:t>
            </a: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 con los siguientes datos: nombre y apellido, cuil, legajo y correo electrónico.</a:t>
            </a:r>
            <a:endParaRPr/>
          </a:p>
          <a:p>
            <a:pPr indent="0" lvl="0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 cap="small">
              <a:solidFill>
                <a:schemeClr val="dk2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-380047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50"/>
              <a:buFont typeface="Alegreya"/>
              <a:buChar char="❖"/>
            </a:pP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Para solicitar usuario del Jurumi Producción: mandar Nota GDE a </a:t>
            </a:r>
            <a:r>
              <a:rPr b="1" lang="es-AR" sz="2650" u="sng" cap="small">
                <a:solidFill>
                  <a:schemeClr val="hlink"/>
                </a:solidFill>
                <a:latin typeface="Alegreya"/>
                <a:ea typeface="Alegreya"/>
                <a:cs typeface="Alegreya"/>
                <a:sym typeface="Alegreya"/>
                <a:hlinkClick r:id="rId5"/>
              </a:rPr>
              <a:t>laura.bulacio@unc.edu.ar</a:t>
            </a: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 y a </a:t>
            </a:r>
            <a:r>
              <a:rPr b="1" lang="es-AR" sz="2650" u="sng" cap="small">
                <a:solidFill>
                  <a:schemeClr val="accent5"/>
                </a:solidFill>
                <a:latin typeface="Alegreya"/>
                <a:ea typeface="Alegreya"/>
                <a:cs typeface="Alegreya"/>
                <a:sym typeface="Alegrey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sonia.gelatti@unc.edu.ar</a:t>
            </a:r>
            <a:r>
              <a:rPr b="1" lang="es-AR" sz="2650" cap="small">
                <a:solidFill>
                  <a:schemeClr val="dk2"/>
                </a:solidFill>
                <a:latin typeface="Alegreya"/>
                <a:ea typeface="Alegreya"/>
                <a:cs typeface="Alegreya"/>
                <a:sym typeface="Alegreya"/>
              </a:rPr>
              <a:t> con los siguientes datos: nombre y apellido, cuil, legajo y correo electrónico.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cap="small">
              <a:solidFill>
                <a:schemeClr val="dk2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cap="small">
              <a:solidFill>
                <a:schemeClr val="dk2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descr="Manager or Director reading email on virtual screen.E-mail letter marketing and marketing businesses. (proporcionado por Getty Images)" id="1071" name="Google Shape;1071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67744" y="5085184"/>
            <a:ext cx="4679823" cy="1400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49"/>
          <p:cNvSpPr txBox="1"/>
          <p:nvPr/>
        </p:nvSpPr>
        <p:spPr>
          <a:xfrm>
            <a:off x="1763688" y="1496071"/>
            <a:ext cx="7272808" cy="41764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Nueva posición mensual online</a:t>
            </a:r>
            <a:endParaRPr/>
          </a:p>
        </p:txBody>
      </p:sp>
      <p:pic>
        <p:nvPicPr>
          <p:cNvPr id="1077" name="Google Shape;107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116632"/>
            <a:ext cx="1255779" cy="135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2035" y="446717"/>
            <a:ext cx="743650" cy="71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"/>
          <p:cNvSpPr/>
          <p:nvPr/>
        </p:nvSpPr>
        <p:spPr>
          <a:xfrm>
            <a:off x="650812" y="1969676"/>
            <a:ext cx="7704857" cy="5232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F1F"/>
              </a:buClr>
              <a:buSzPts val="2800"/>
              <a:buFont typeface="Bodoni"/>
              <a:buNone/>
            </a:pPr>
            <a:r>
              <a:rPr b="1" i="0" lang="es-AR" sz="2800" u="none" cap="none" strike="noStrike">
                <a:solidFill>
                  <a:srgbClr val="010F1F"/>
                </a:solidFill>
                <a:latin typeface="Bodoni"/>
                <a:ea typeface="Bodoni"/>
                <a:cs typeface="Bodoni"/>
                <a:sym typeface="Bodoni"/>
              </a:rPr>
              <a:t>Art. 86 ley 24156</a:t>
            </a:r>
            <a:endParaRPr b="1" i="0" sz="2800" u="none" cap="none" strike="noStrike">
              <a:solidFill>
                <a:srgbClr val="010F1F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586" name="Google Shape;586;p5"/>
          <p:cNvSpPr/>
          <p:nvPr/>
        </p:nvSpPr>
        <p:spPr>
          <a:xfrm>
            <a:off x="650813" y="2492896"/>
            <a:ext cx="7704856" cy="330859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Times New Roman"/>
              <a:buNone/>
            </a:pP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Será 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objeto</a:t>
            </a: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sistema de contabilidad gubernamental: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Registrar sistemáticamente todas las transacciones </a:t>
            </a: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produzcan y afecten la situación Económico-Financiera de las jurisdicciones y entidades.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Procesar y producir información financiera para la adopción de decisiones </a:t>
            </a: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 parte de los responsables de la gestión financiera pública y para los terceros interesados en la misma.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 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Presentar la información contable y la respectiva documentación de apoyo ordenadas de tal forma que faciliten las tareas de control y auditoría,</a:t>
            </a: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sean éstas internas o externas: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d) 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Permitir que la información </a:t>
            </a:r>
            <a:r>
              <a:rPr b="0" i="0" lang="es-AR" sz="19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se procese y produzca sobre el sector público</a:t>
            </a:r>
            <a:r>
              <a:rPr b="0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s-AR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integre al sistema de cuentas nacionales. </a:t>
            </a:r>
            <a:endParaRPr/>
          </a:p>
        </p:txBody>
      </p:sp>
      <p:sp>
        <p:nvSpPr>
          <p:cNvPr id="587" name="Google Shape;587;p5"/>
          <p:cNvSpPr txBox="1"/>
          <p:nvPr/>
        </p:nvSpPr>
        <p:spPr>
          <a:xfrm>
            <a:off x="650813" y="476672"/>
            <a:ext cx="6343202" cy="709865"/>
          </a:xfrm>
          <a:prstGeom prst="rect">
            <a:avLst/>
          </a:prstGeom>
          <a:gradFill>
            <a:gsLst>
              <a:gs pos="0">
                <a:srgbClr val="CE5201"/>
              </a:gs>
              <a:gs pos="48000">
                <a:srgbClr val="FD893C"/>
              </a:gs>
              <a:gs pos="100000">
                <a:srgbClr val="FFB585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alibri"/>
              <a:buNone/>
            </a:pPr>
            <a:r>
              <a:rPr b="1" i="1" lang="es-AR" sz="3200" u="sng" cap="none" strike="noStrike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Diagnóstico Inicial</a:t>
            </a:r>
            <a:endParaRPr b="1" i="1" sz="3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50"/>
          <p:cNvSpPr txBox="1"/>
          <p:nvPr>
            <p:ph type="title"/>
          </p:nvPr>
        </p:nvSpPr>
        <p:spPr>
          <a:xfrm>
            <a:off x="457200" y="365759"/>
            <a:ext cx="7467600" cy="1143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NUEVA POSICIÓN AUTOMÁTICA</a:t>
            </a:r>
            <a:b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 FINALIDAD Y OBJETIVOS -</a:t>
            </a:r>
            <a:endParaRPr/>
          </a:p>
        </p:txBody>
      </p:sp>
      <p:pic>
        <p:nvPicPr>
          <p:cNvPr id="1084" name="Google Shape;108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3126" y="1001266"/>
            <a:ext cx="941834" cy="101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4959" y="1248830"/>
            <a:ext cx="557738" cy="539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50"/>
          <p:cNvSpPr/>
          <p:nvPr/>
        </p:nvSpPr>
        <p:spPr>
          <a:xfrm>
            <a:off x="457200" y="1700808"/>
            <a:ext cx="4780553" cy="7170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NECESIDAD: </a:t>
            </a:r>
            <a:endParaRPr/>
          </a:p>
        </p:txBody>
      </p:sp>
      <p:sp>
        <p:nvSpPr>
          <p:cNvPr id="1087" name="Google Shape;1087;p50"/>
          <p:cNvSpPr/>
          <p:nvPr/>
        </p:nvSpPr>
        <p:spPr>
          <a:xfrm>
            <a:off x="1800723" y="2525453"/>
            <a:ext cx="4780553" cy="717083"/>
          </a:xfrm>
          <a:prstGeom prst="rect">
            <a:avLst/>
          </a:prstGeom>
          <a:solidFill>
            <a:schemeClr val="lt1">
              <a:alpha val="89803"/>
            </a:schemeClr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1" marL="1143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Contar con una herramienta de control interno automático dentro del sistema PILAGÁ que se pueda actualizar en tiempo real y que sirva para la toma de decisiones de la gestión.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50"/>
          <p:cNvSpPr/>
          <p:nvPr/>
        </p:nvSpPr>
        <p:spPr>
          <a:xfrm>
            <a:off x="457200" y="3350098"/>
            <a:ext cx="4780553" cy="7170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FINALIDAD: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50"/>
          <p:cNvSpPr/>
          <p:nvPr/>
        </p:nvSpPr>
        <p:spPr>
          <a:xfrm>
            <a:off x="1800723" y="4174743"/>
            <a:ext cx="4780553" cy="717083"/>
          </a:xfrm>
          <a:prstGeom prst="rect">
            <a:avLst/>
          </a:prstGeom>
          <a:solidFill>
            <a:schemeClr val="lt1">
              <a:alpha val="89803"/>
            </a:schemeClr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1" marL="1143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Garantizar la eficiencia en los controles internos, mejorar la calidad de los registros contables y optimizar los tiempos de presentación de la información contable.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50"/>
          <p:cNvSpPr/>
          <p:nvPr/>
        </p:nvSpPr>
        <p:spPr>
          <a:xfrm>
            <a:off x="457200" y="4999388"/>
            <a:ext cx="4780553" cy="7170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OBJETIVOS: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50"/>
          <p:cNvSpPr/>
          <p:nvPr/>
        </p:nvSpPr>
        <p:spPr>
          <a:xfrm>
            <a:off x="1800723" y="5824033"/>
            <a:ext cx="4780553" cy="717083"/>
          </a:xfrm>
          <a:prstGeom prst="rect">
            <a:avLst/>
          </a:prstGeom>
          <a:solidFill>
            <a:schemeClr val="lt1">
              <a:alpha val="89803"/>
            </a:schemeClr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1" marL="1143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Desarrollar un sistema de control interno pensado desde las dependencias hacia la SGI y que tenga la mirada de ambas partes, el cual facilite las tareas relativas a conciliar los saldos financieros de los diferentes rubros.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1"/>
          <p:cNvSpPr txBox="1"/>
          <p:nvPr>
            <p:ph type="title"/>
          </p:nvPr>
        </p:nvSpPr>
        <p:spPr>
          <a:xfrm>
            <a:off x="248523" y="530185"/>
            <a:ext cx="8358919" cy="990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CAMBIOS EN LA PRESENTACIÓN</a:t>
            </a:r>
            <a:b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 LAS POSICIONES MENSUALES</a:t>
            </a:r>
            <a:endParaRPr/>
          </a:p>
        </p:txBody>
      </p:sp>
      <p:sp>
        <p:nvSpPr>
          <p:cNvPr id="1097" name="Google Shape;1097;p51"/>
          <p:cNvSpPr/>
          <p:nvPr/>
        </p:nvSpPr>
        <p:spPr>
          <a:xfrm>
            <a:off x="248523" y="1844824"/>
            <a:ext cx="8358919" cy="430324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10000" y="0"/>
                </a:moveTo>
                <a:close/>
                <a:lnTo>
                  <a:pt x="-10000" y="120000"/>
                </a:lnTo>
              </a:path>
              <a:path extrusionOk="0" fill="none" h="120000" w="12000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-203200" lvl="1" marL="11430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s-A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ANTES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mes se enviaba el archivo Excel a la Dependencia por mail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Presentación del Excel y los Archivos adjuntos en la MEV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Carga de las Inversiones en el módulo Inversiones de la MEV</a:t>
            </a:r>
            <a:endParaRPr/>
          </a:p>
          <a:p>
            <a:pPr indent="-203200" lvl="1" marL="114300" marR="0" rtl="0" algn="l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s-A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DESPUÉS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32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1" i="0" lang="es-AR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hay más archivo Excel, todo está dentro del PILAGÁ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2" marL="228600" marR="0" rtl="0" algn="l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1" i="0" lang="es-AR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 sube nada a la MEV, los adjuntos se cargan en PILAGÁ</a:t>
            </a:r>
            <a:endParaRPr/>
          </a:p>
          <a:p>
            <a:pPr indent="-114300" lvl="2" marL="228600" marR="0" rtl="0" algn="l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1" i="0" lang="es-AR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b="0" i="0" lang="es-A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 cargan inversiones en la MEV, se van cargando en PILAGÁ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2"/>
          <p:cNvSpPr txBox="1"/>
          <p:nvPr>
            <p:ph type="title"/>
          </p:nvPr>
        </p:nvSpPr>
        <p:spPr>
          <a:xfrm>
            <a:off x="1619672" y="2060848"/>
            <a:ext cx="5904656" cy="27363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INGRESO, </a:t>
            </a:r>
            <a:b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PANTALLA INICIAL, ALTA POSICIÓN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53"/>
          <p:cNvSpPr txBox="1"/>
          <p:nvPr>
            <p:ph type="title"/>
          </p:nvPr>
        </p:nvSpPr>
        <p:spPr>
          <a:xfrm>
            <a:off x="248523" y="142487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INGRESO</a:t>
            </a:r>
            <a:endParaRPr/>
          </a:p>
        </p:txBody>
      </p:sp>
      <p:pic>
        <p:nvPicPr>
          <p:cNvPr id="1108" name="Google Shape;1108;p53"/>
          <p:cNvPicPr preferRelativeResize="0"/>
          <p:nvPr/>
        </p:nvPicPr>
        <p:blipFill rotWithShape="1">
          <a:blip r:embed="rId3">
            <a:alphaModFix/>
          </a:blip>
          <a:srcRect b="50000" l="5900" r="5901" t="4851"/>
          <a:stretch/>
        </p:blipFill>
        <p:spPr>
          <a:xfrm>
            <a:off x="269900" y="1200141"/>
            <a:ext cx="3060997" cy="156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7904" y="972387"/>
            <a:ext cx="4695341" cy="179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53"/>
          <p:cNvPicPr preferRelativeResize="0"/>
          <p:nvPr/>
        </p:nvPicPr>
        <p:blipFill rotWithShape="1">
          <a:blip r:embed="rId5">
            <a:alphaModFix/>
          </a:blip>
          <a:srcRect b="16401" l="1176" r="57875" t="13600"/>
          <a:stretch/>
        </p:blipFill>
        <p:spPr>
          <a:xfrm>
            <a:off x="467544" y="3140968"/>
            <a:ext cx="3384376" cy="325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53"/>
          <p:cNvPicPr preferRelativeResize="0"/>
          <p:nvPr/>
        </p:nvPicPr>
        <p:blipFill rotWithShape="1">
          <a:blip r:embed="rId6">
            <a:alphaModFix/>
          </a:blip>
          <a:srcRect b="51735" l="0" r="61025" t="12200"/>
          <a:stretch/>
        </p:blipFill>
        <p:spPr>
          <a:xfrm>
            <a:off x="3992336" y="3017113"/>
            <a:ext cx="4533976" cy="23598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53"/>
          <p:cNvCxnSpPr/>
          <p:nvPr/>
        </p:nvCxnSpPr>
        <p:spPr>
          <a:xfrm flipH="1" rot="10800000">
            <a:off x="1475654" y="4509120"/>
            <a:ext cx="2952328" cy="1178990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  <p:pic>
        <p:nvPicPr>
          <p:cNvPr id="1113" name="Google Shape;1113;p53"/>
          <p:cNvPicPr preferRelativeResize="0"/>
          <p:nvPr/>
        </p:nvPicPr>
        <p:blipFill rotWithShape="1">
          <a:blip r:embed="rId7">
            <a:alphaModFix/>
          </a:blip>
          <a:srcRect b="60653" l="1176" r="61812" t="12200"/>
          <a:stretch/>
        </p:blipFill>
        <p:spPr>
          <a:xfrm>
            <a:off x="4567136" y="5319237"/>
            <a:ext cx="3384376" cy="1396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4" name="Google Shape;1114;p53"/>
          <p:cNvCxnSpPr/>
          <p:nvPr/>
        </p:nvCxnSpPr>
        <p:spPr>
          <a:xfrm>
            <a:off x="6027518" y="4509120"/>
            <a:ext cx="28056" cy="1886056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54"/>
          <p:cNvSpPr txBox="1"/>
          <p:nvPr>
            <p:ph type="title"/>
          </p:nvPr>
        </p:nvSpPr>
        <p:spPr>
          <a:xfrm>
            <a:off x="248523" y="709933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PANTALLA INICIAL</a:t>
            </a:r>
            <a:endParaRPr/>
          </a:p>
        </p:txBody>
      </p:sp>
      <p:pic>
        <p:nvPicPr>
          <p:cNvPr id="1120" name="Google Shape;1120;p54"/>
          <p:cNvPicPr preferRelativeResize="0"/>
          <p:nvPr/>
        </p:nvPicPr>
        <p:blipFill rotWithShape="1">
          <a:blip r:embed="rId3">
            <a:alphaModFix/>
          </a:blip>
          <a:srcRect b="30398" l="2751" r="2717" t="9401"/>
          <a:stretch/>
        </p:blipFill>
        <p:spPr>
          <a:xfrm>
            <a:off x="164510" y="2276871"/>
            <a:ext cx="8442932" cy="3024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54"/>
          <p:cNvSpPr/>
          <p:nvPr/>
        </p:nvSpPr>
        <p:spPr>
          <a:xfrm>
            <a:off x="6660232" y="3573016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54"/>
          <p:cNvSpPr/>
          <p:nvPr/>
        </p:nvSpPr>
        <p:spPr>
          <a:xfrm>
            <a:off x="7416788" y="3573016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54"/>
          <p:cNvSpPr/>
          <p:nvPr/>
        </p:nvSpPr>
        <p:spPr>
          <a:xfrm>
            <a:off x="8195628" y="3789040"/>
            <a:ext cx="552836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54"/>
          <p:cNvSpPr/>
          <p:nvPr/>
        </p:nvSpPr>
        <p:spPr>
          <a:xfrm rot="5400000">
            <a:off x="5483714" y="2805318"/>
            <a:ext cx="552836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5"/>
          <p:cNvSpPr txBox="1"/>
          <p:nvPr>
            <p:ph type="title"/>
          </p:nvPr>
        </p:nvSpPr>
        <p:spPr>
          <a:xfrm>
            <a:off x="248523" y="709933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ALTA POSICIÓN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30" name="Google Shape;1130;p55"/>
          <p:cNvPicPr preferRelativeResize="0"/>
          <p:nvPr/>
        </p:nvPicPr>
        <p:blipFill rotWithShape="1">
          <a:blip r:embed="rId3">
            <a:alphaModFix/>
          </a:blip>
          <a:srcRect b="30398" l="2751" r="2717" t="9401"/>
          <a:stretch/>
        </p:blipFill>
        <p:spPr>
          <a:xfrm>
            <a:off x="175798" y="2276872"/>
            <a:ext cx="8442932" cy="3024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55"/>
          <p:cNvSpPr/>
          <p:nvPr/>
        </p:nvSpPr>
        <p:spPr>
          <a:xfrm rot="10800000">
            <a:off x="7524328" y="5157192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6"/>
          <p:cNvSpPr txBox="1"/>
          <p:nvPr>
            <p:ph type="title"/>
          </p:nvPr>
        </p:nvSpPr>
        <p:spPr>
          <a:xfrm>
            <a:off x="248523" y="709933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ALTA POSICIÓN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37" name="Google Shape;1137;p56"/>
          <p:cNvPicPr preferRelativeResize="0"/>
          <p:nvPr/>
        </p:nvPicPr>
        <p:blipFill rotWithShape="1">
          <a:blip r:embed="rId3">
            <a:alphaModFix/>
          </a:blip>
          <a:srcRect b="17207" l="1300" r="2789" t="9400"/>
          <a:stretch/>
        </p:blipFill>
        <p:spPr>
          <a:xfrm>
            <a:off x="126850" y="1700808"/>
            <a:ext cx="8482080" cy="365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57"/>
          <p:cNvSpPr txBox="1"/>
          <p:nvPr>
            <p:ph type="title"/>
          </p:nvPr>
        </p:nvSpPr>
        <p:spPr>
          <a:xfrm>
            <a:off x="1619672" y="1916832"/>
            <a:ext cx="5904656" cy="316835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NACIONAL, </a:t>
            </a:r>
            <a:b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EXTRANJERA</a:t>
            </a:r>
            <a:endParaRPr/>
          </a:p>
        </p:txBody>
      </p:sp>
      <p:pic>
        <p:nvPicPr>
          <p:cNvPr id="1143" name="Google Shape;114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16632"/>
            <a:ext cx="3923928" cy="164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6136" y="5235831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58"/>
          <p:cNvSpPr txBox="1"/>
          <p:nvPr>
            <p:ph type="title"/>
          </p:nvPr>
        </p:nvSpPr>
        <p:spPr>
          <a:xfrm>
            <a:off x="248523" y="332656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NACIONAL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50" name="Google Shape;1150;p58"/>
          <p:cNvPicPr preferRelativeResize="0"/>
          <p:nvPr/>
        </p:nvPicPr>
        <p:blipFill rotWithShape="1">
          <a:blip r:embed="rId3">
            <a:alphaModFix/>
          </a:blip>
          <a:srcRect b="15002" l="1362" r="2184" t="8498"/>
          <a:stretch/>
        </p:blipFill>
        <p:spPr>
          <a:xfrm>
            <a:off x="179512" y="1196752"/>
            <a:ext cx="8179408" cy="364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8"/>
          <p:cNvPicPr preferRelativeResize="0"/>
          <p:nvPr/>
        </p:nvPicPr>
        <p:blipFill rotWithShape="1">
          <a:blip r:embed="rId4">
            <a:alphaModFix/>
          </a:blip>
          <a:srcRect b="26200" l="17713" r="2750" t="31800"/>
          <a:stretch/>
        </p:blipFill>
        <p:spPr>
          <a:xfrm>
            <a:off x="1547664" y="4365104"/>
            <a:ext cx="7272808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59"/>
          <p:cNvPicPr preferRelativeResize="0"/>
          <p:nvPr/>
        </p:nvPicPr>
        <p:blipFill rotWithShape="1">
          <a:blip r:embed="rId3">
            <a:alphaModFix/>
          </a:blip>
          <a:srcRect b="23399" l="17714" r="3539" t="30400"/>
          <a:stretch/>
        </p:blipFill>
        <p:spPr>
          <a:xfrm>
            <a:off x="248523" y="1340768"/>
            <a:ext cx="8510036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59"/>
          <p:cNvSpPr txBox="1"/>
          <p:nvPr>
            <p:ph type="title"/>
          </p:nvPr>
        </p:nvSpPr>
        <p:spPr>
          <a:xfrm>
            <a:off x="248523" y="332656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NACIONAL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58" name="Google Shape;1158;p59"/>
          <p:cNvSpPr/>
          <p:nvPr/>
        </p:nvSpPr>
        <p:spPr>
          <a:xfrm>
            <a:off x="7668344" y="2960948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9" name="Google Shape;1159;p59"/>
          <p:cNvCxnSpPr/>
          <p:nvPr/>
        </p:nvCxnSpPr>
        <p:spPr>
          <a:xfrm rot="10800000">
            <a:off x="4644008" y="2744924"/>
            <a:ext cx="2304256" cy="1152128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  <p:pic>
        <p:nvPicPr>
          <p:cNvPr id="1160" name="Google Shape;1160;p59"/>
          <p:cNvPicPr preferRelativeResize="0"/>
          <p:nvPr/>
        </p:nvPicPr>
        <p:blipFill rotWithShape="1">
          <a:blip r:embed="rId4">
            <a:alphaModFix/>
          </a:blip>
          <a:srcRect b="76803" l="20037" r="42162" t="10931"/>
          <a:stretch/>
        </p:blipFill>
        <p:spPr>
          <a:xfrm>
            <a:off x="487178" y="2573005"/>
            <a:ext cx="4084822" cy="74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9"/>
          <p:cNvPicPr preferRelativeResize="0"/>
          <p:nvPr/>
        </p:nvPicPr>
        <p:blipFill rotWithShape="1">
          <a:blip r:embed="rId5">
            <a:alphaModFix/>
          </a:blip>
          <a:srcRect b="24800" l="16138" r="38187" t="34600"/>
          <a:stretch/>
        </p:blipFill>
        <p:spPr>
          <a:xfrm>
            <a:off x="254003" y="3914305"/>
            <a:ext cx="5222078" cy="2611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2" name="Google Shape;1162;p59"/>
          <p:cNvCxnSpPr/>
          <p:nvPr/>
        </p:nvCxnSpPr>
        <p:spPr>
          <a:xfrm>
            <a:off x="4427982" y="3248980"/>
            <a:ext cx="0" cy="900100"/>
          </a:xfrm>
          <a:prstGeom prst="straightConnector1">
            <a:avLst/>
          </a:prstGeom>
          <a:noFill/>
          <a:ln cap="flat" cmpd="sng" w="34925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"/>
          <p:cNvSpPr txBox="1"/>
          <p:nvPr/>
        </p:nvSpPr>
        <p:spPr>
          <a:xfrm>
            <a:off x="2744506" y="402544"/>
            <a:ext cx="4903088" cy="10102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63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quada One"/>
              <a:buNone/>
            </a:pPr>
            <a:r>
              <a:rPr b="0" i="0" lang="es-AR" sz="2600" u="none" cap="none" strike="noStrik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rPr>
              <a:t>Será objeto del sistema de contabilidad gubernamental:</a:t>
            </a:r>
            <a:endParaRPr b="0" i="0" sz="2600" u="none" cap="none" strike="noStrike">
              <a:solidFill>
                <a:srgbClr val="434343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593" name="Google Shape;593;p6"/>
          <p:cNvSpPr txBox="1"/>
          <p:nvPr>
            <p:ph idx="4294967295" type="ctrTitle"/>
          </p:nvPr>
        </p:nvSpPr>
        <p:spPr>
          <a:xfrm>
            <a:off x="1043608" y="402546"/>
            <a:ext cx="1702965" cy="1014412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ART. 86 inc. a)</a:t>
            </a:r>
            <a:r>
              <a:rPr b="0" i="0" lang="es-AR" sz="2600" u="none" cap="small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</a:t>
            </a:r>
            <a:r>
              <a:rPr b="0" i="0" lang="es-AR" sz="2400" u="none" cap="small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l. 24156</a:t>
            </a:r>
            <a:endParaRPr b="0" i="0" sz="2400" u="none" cap="small" strike="noStrik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94" name="Google Shape;594;p6"/>
          <p:cNvSpPr txBox="1"/>
          <p:nvPr/>
        </p:nvSpPr>
        <p:spPr>
          <a:xfrm>
            <a:off x="1043608" y="1412776"/>
            <a:ext cx="6603986" cy="92333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Schoolbook"/>
              <a:buNone/>
            </a:pPr>
            <a:r>
              <a:rPr b="1" i="0" lang="es-AR" sz="1800" u="none" cap="none" strike="noStrik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Registrar sistemáticamente todas las transacciones </a:t>
            </a:r>
            <a:r>
              <a:rPr b="0" i="0" lang="es-AR" sz="1800" u="none" cap="none" strike="noStrik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que produzcan y afecten la situación Económico-Financiera de las jurisdicciones y entidades.</a:t>
            </a:r>
            <a:endParaRPr/>
          </a:p>
        </p:txBody>
      </p:sp>
      <p:sp>
        <p:nvSpPr>
          <p:cNvPr id="595" name="Google Shape;595;p6"/>
          <p:cNvSpPr/>
          <p:nvPr/>
        </p:nvSpPr>
        <p:spPr>
          <a:xfrm>
            <a:off x="1043608" y="3140968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Operaciones sin registrar</a:t>
            </a:r>
            <a:endParaRPr/>
          </a:p>
        </p:txBody>
      </p:sp>
      <p:sp>
        <p:nvSpPr>
          <p:cNvPr id="596" name="Google Shape;596;p6"/>
          <p:cNvSpPr/>
          <p:nvPr/>
        </p:nvSpPr>
        <p:spPr>
          <a:xfrm>
            <a:off x="3337489" y="3140968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Inobservancia de las etapas del gasto</a:t>
            </a:r>
            <a:endParaRPr/>
          </a:p>
        </p:txBody>
      </p:sp>
      <p:sp>
        <p:nvSpPr>
          <p:cNvPr id="597" name="Google Shape;597;p6"/>
          <p:cNvSpPr/>
          <p:nvPr/>
        </p:nvSpPr>
        <p:spPr>
          <a:xfrm>
            <a:off x="5631370" y="3144289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Desvíos de la ley por malos usos y costumbres</a:t>
            </a:r>
            <a:endParaRPr/>
          </a:p>
        </p:txBody>
      </p:sp>
      <p:sp>
        <p:nvSpPr>
          <p:cNvPr id="598" name="Google Shape;598;p6"/>
          <p:cNvSpPr/>
          <p:nvPr/>
        </p:nvSpPr>
        <p:spPr>
          <a:xfrm>
            <a:off x="1043608" y="4735800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Desvíos de la ley para evitar procedimientos</a:t>
            </a:r>
            <a:endParaRPr/>
          </a:p>
        </p:txBody>
      </p:sp>
      <p:sp>
        <p:nvSpPr>
          <p:cNvPr id="599" name="Google Shape;599;p6"/>
          <p:cNvSpPr/>
          <p:nvPr/>
        </p:nvSpPr>
        <p:spPr>
          <a:xfrm>
            <a:off x="3361806" y="4729271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Pago de precios más caros</a:t>
            </a:r>
            <a:endParaRPr/>
          </a:p>
        </p:txBody>
      </p:sp>
      <p:pic>
        <p:nvPicPr>
          <p:cNvPr id="600" name="Google Shape;6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629" y="0"/>
            <a:ext cx="3017782" cy="260931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"/>
          <p:cNvSpPr/>
          <p:nvPr/>
        </p:nvSpPr>
        <p:spPr>
          <a:xfrm>
            <a:off x="5641869" y="4735800"/>
            <a:ext cx="2016224" cy="12961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Schoolbook"/>
              <a:buNone/>
            </a:pPr>
            <a:r>
              <a:rPr b="0" i="0" lang="es-AR" sz="18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Atraso en la rendición de fondos</a:t>
            </a:r>
            <a:endParaRPr/>
          </a:p>
        </p:txBody>
      </p:sp>
      <p:sp>
        <p:nvSpPr>
          <p:cNvPr id="602" name="Google Shape;602;p6"/>
          <p:cNvSpPr/>
          <p:nvPr/>
        </p:nvSpPr>
        <p:spPr>
          <a:xfrm>
            <a:off x="2412055" y="3532733"/>
            <a:ext cx="3915726" cy="2014106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5400">
            <a:solidFill>
              <a:srgbClr val="4B12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Schoolbook"/>
              <a:buNone/>
            </a:pPr>
            <a:r>
              <a:rPr b="0" i="0" lang="es-AR" sz="2400" u="none" cap="none" strike="noStrik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CONTROLES INTERNOS DÉBILES Y GASTOS INEFICIENTES</a:t>
            </a:r>
            <a:endParaRPr/>
          </a:p>
        </p:txBody>
      </p:sp>
      <p:cxnSp>
        <p:nvCxnSpPr>
          <p:cNvPr id="603" name="Google Shape;603;p6"/>
          <p:cNvCxnSpPr/>
          <p:nvPr/>
        </p:nvCxnSpPr>
        <p:spPr>
          <a:xfrm>
            <a:off x="0" y="6341034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CD843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4" name="Google Shape;604;p6"/>
          <p:cNvSpPr txBox="1"/>
          <p:nvPr/>
        </p:nvSpPr>
        <p:spPr>
          <a:xfrm>
            <a:off x="1835696" y="6427319"/>
            <a:ext cx="49690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1100"/>
              <a:buFont typeface="Arial"/>
              <a:buNone/>
            </a:pPr>
            <a:r>
              <a:rPr b="1" i="0" lang="es-AR" sz="1100" u="none" cap="none" strike="noStrike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rPr>
              <a:t>Gestión  Administativa </a:t>
            </a:r>
            <a:endParaRPr b="1" i="0" sz="1400" u="none" cap="none" strike="noStrike">
              <a:solidFill>
                <a:srgbClr val="09304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60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EXTRANJERA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68" name="Google Shape;1168;p60"/>
          <p:cNvPicPr preferRelativeResize="0"/>
          <p:nvPr/>
        </p:nvPicPr>
        <p:blipFill rotWithShape="1">
          <a:blip r:embed="rId3">
            <a:alphaModFix/>
          </a:blip>
          <a:srcRect b="15000" l="0" r="5112" t="12201"/>
          <a:stretch/>
        </p:blipFill>
        <p:spPr>
          <a:xfrm>
            <a:off x="297118" y="1700808"/>
            <a:ext cx="8259319" cy="35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61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CAJA MONEDA EXTRANJERA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74" name="Google Shape;1174;p61"/>
          <p:cNvPicPr preferRelativeResize="0"/>
          <p:nvPr/>
        </p:nvPicPr>
        <p:blipFill rotWithShape="1">
          <a:blip r:embed="rId3">
            <a:alphaModFix/>
          </a:blip>
          <a:srcRect b="13601" l="2717" r="2749" t="10799"/>
          <a:stretch/>
        </p:blipFill>
        <p:spPr>
          <a:xfrm>
            <a:off x="179512" y="1268760"/>
            <a:ext cx="8358919" cy="376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61"/>
          <p:cNvPicPr preferRelativeResize="0"/>
          <p:nvPr/>
        </p:nvPicPr>
        <p:blipFill rotWithShape="1">
          <a:blip r:embed="rId4">
            <a:alphaModFix/>
          </a:blip>
          <a:srcRect b="17800" l="16138" r="0" t="44401"/>
          <a:stretch/>
        </p:blipFill>
        <p:spPr>
          <a:xfrm>
            <a:off x="1652210" y="4725144"/>
            <a:ext cx="6886221" cy="174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62"/>
          <p:cNvSpPr txBox="1"/>
          <p:nvPr>
            <p:ph type="title"/>
          </p:nvPr>
        </p:nvSpPr>
        <p:spPr>
          <a:xfrm>
            <a:off x="1619672" y="1916832"/>
            <a:ext cx="5904656" cy="266429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TARJETAS PREPAGAS, </a:t>
            </a:r>
            <a:b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/>
          </a:p>
        </p:txBody>
      </p:sp>
      <p:pic>
        <p:nvPicPr>
          <p:cNvPr id="1181" name="Google Shape;1181;p62"/>
          <p:cNvPicPr preferRelativeResize="0"/>
          <p:nvPr/>
        </p:nvPicPr>
        <p:blipFill rotWithShape="1">
          <a:blip r:embed="rId3">
            <a:alphaModFix/>
          </a:blip>
          <a:srcRect b="10004" l="11600" r="7110" t="7627"/>
          <a:stretch/>
        </p:blipFill>
        <p:spPr>
          <a:xfrm>
            <a:off x="395536" y="116632"/>
            <a:ext cx="2771800" cy="157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24" y="5020772"/>
            <a:ext cx="3904109" cy="183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63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TARJETAS PREPAGAS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88" name="Google Shape;118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523" y="1052736"/>
            <a:ext cx="8395925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4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TARJETAS PREPAGAS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195" name="Google Shape;1195;p64"/>
          <p:cNvPicPr preferRelativeResize="0"/>
          <p:nvPr/>
        </p:nvPicPr>
        <p:blipFill rotWithShape="1">
          <a:blip r:embed="rId3">
            <a:alphaModFix/>
          </a:blip>
          <a:srcRect b="71478" l="18501" r="18179" t="17800"/>
          <a:stretch/>
        </p:blipFill>
        <p:spPr>
          <a:xfrm>
            <a:off x="395536" y="1124743"/>
            <a:ext cx="7560840" cy="72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64"/>
          <p:cNvPicPr preferRelativeResize="0"/>
          <p:nvPr/>
        </p:nvPicPr>
        <p:blipFill rotWithShape="1">
          <a:blip r:embed="rId4">
            <a:alphaModFix/>
          </a:blip>
          <a:srcRect b="19200" l="20075" r="1962" t="8000"/>
          <a:stretch/>
        </p:blipFill>
        <p:spPr>
          <a:xfrm>
            <a:off x="551005" y="1772816"/>
            <a:ext cx="8088437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64"/>
          <p:cNvSpPr/>
          <p:nvPr/>
        </p:nvSpPr>
        <p:spPr>
          <a:xfrm>
            <a:off x="7704348" y="4869160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8" name="Google Shape;1198;p64"/>
          <p:cNvPicPr preferRelativeResize="0"/>
          <p:nvPr/>
        </p:nvPicPr>
        <p:blipFill rotWithShape="1">
          <a:blip r:embed="rId5">
            <a:alphaModFix/>
          </a:blip>
          <a:srcRect b="33200" l="19288" r="38187" t="33201"/>
          <a:stretch/>
        </p:blipFill>
        <p:spPr>
          <a:xfrm>
            <a:off x="504558" y="3789040"/>
            <a:ext cx="4366690" cy="1940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9" name="Google Shape;1199;p64"/>
          <p:cNvCxnSpPr/>
          <p:nvPr/>
        </p:nvCxnSpPr>
        <p:spPr>
          <a:xfrm rot="10800000">
            <a:off x="4860032" y="4581128"/>
            <a:ext cx="2304256" cy="1152128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65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TARJETAS PREPAGAS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06" name="Google Shape;1206;p65"/>
          <p:cNvPicPr preferRelativeResize="0"/>
          <p:nvPr/>
        </p:nvPicPr>
        <p:blipFill rotWithShape="1">
          <a:blip r:embed="rId3">
            <a:alphaModFix/>
          </a:blip>
          <a:srcRect b="14999" l="19287" r="1175" t="10800"/>
          <a:stretch/>
        </p:blipFill>
        <p:spPr>
          <a:xfrm>
            <a:off x="236853" y="1340768"/>
            <a:ext cx="8370590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65"/>
          <p:cNvSpPr/>
          <p:nvPr/>
        </p:nvSpPr>
        <p:spPr>
          <a:xfrm rot="10800000">
            <a:off x="3779912" y="2636912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65"/>
          <p:cNvSpPr/>
          <p:nvPr/>
        </p:nvSpPr>
        <p:spPr>
          <a:xfrm rot="10800000">
            <a:off x="5436096" y="2564904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66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TARJETAS PREPAGAS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15" name="Google Shape;1215;p66"/>
          <p:cNvPicPr preferRelativeResize="0"/>
          <p:nvPr/>
        </p:nvPicPr>
        <p:blipFill rotWithShape="1">
          <a:blip r:embed="rId3">
            <a:alphaModFix/>
          </a:blip>
          <a:srcRect b="42999" l="16138" r="42912" t="27599"/>
          <a:stretch/>
        </p:blipFill>
        <p:spPr>
          <a:xfrm>
            <a:off x="395535" y="1052736"/>
            <a:ext cx="5884083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66"/>
          <p:cNvPicPr preferRelativeResize="0"/>
          <p:nvPr/>
        </p:nvPicPr>
        <p:blipFill rotWithShape="1">
          <a:blip r:embed="rId4">
            <a:alphaModFix/>
          </a:blip>
          <a:srcRect b="24800" l="7476" r="1110" t="50000"/>
          <a:stretch/>
        </p:blipFill>
        <p:spPr>
          <a:xfrm>
            <a:off x="395535" y="4077072"/>
            <a:ext cx="8358919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66"/>
          <p:cNvSpPr/>
          <p:nvPr/>
        </p:nvSpPr>
        <p:spPr>
          <a:xfrm>
            <a:off x="7182455" y="3284984"/>
            <a:ext cx="1587170" cy="1584176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Tener cuidado con el signo</a:t>
            </a:r>
            <a:endParaRPr/>
          </a:p>
        </p:txBody>
      </p:sp>
      <p:pic>
        <p:nvPicPr>
          <p:cNvPr id="1218" name="Google Shape;1218;p66"/>
          <p:cNvPicPr preferRelativeResize="0"/>
          <p:nvPr/>
        </p:nvPicPr>
        <p:blipFill rotWithShape="1">
          <a:blip r:embed="rId5">
            <a:alphaModFix/>
          </a:blip>
          <a:srcRect b="31801" l="9051" r="52362" t="37399"/>
          <a:stretch/>
        </p:blipFill>
        <p:spPr>
          <a:xfrm>
            <a:off x="471167" y="953909"/>
            <a:ext cx="5732817" cy="2573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ca de verificación" id="1219" name="Google Shape;1219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74805">
            <a:off x="6144704" y="2965934"/>
            <a:ext cx="421092" cy="42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67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25" name="Google Shape;1225;p67"/>
          <p:cNvPicPr preferRelativeResize="0"/>
          <p:nvPr/>
        </p:nvPicPr>
        <p:blipFill rotWithShape="1">
          <a:blip r:embed="rId3">
            <a:alphaModFix/>
          </a:blip>
          <a:srcRect b="13599" l="1176" r="8262" t="12201"/>
          <a:stretch/>
        </p:blipFill>
        <p:spPr>
          <a:xfrm>
            <a:off x="203178" y="1268760"/>
            <a:ext cx="8437164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67"/>
          <p:cNvPicPr preferRelativeResize="0"/>
          <p:nvPr/>
        </p:nvPicPr>
        <p:blipFill rotWithShape="1">
          <a:blip r:embed="rId4">
            <a:alphaModFix/>
          </a:blip>
          <a:srcRect b="0" l="81153" r="0" t="87281"/>
          <a:stretch/>
        </p:blipFill>
        <p:spPr>
          <a:xfrm>
            <a:off x="6921508" y="5548533"/>
            <a:ext cx="1800200" cy="638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67"/>
          <p:cNvSpPr/>
          <p:nvPr/>
        </p:nvSpPr>
        <p:spPr>
          <a:xfrm>
            <a:off x="1979712" y="4221088"/>
            <a:ext cx="2592288" cy="36004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67"/>
          <p:cNvSpPr/>
          <p:nvPr/>
        </p:nvSpPr>
        <p:spPr>
          <a:xfrm>
            <a:off x="4211960" y="3789040"/>
            <a:ext cx="2088232" cy="36004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67"/>
          <p:cNvSpPr/>
          <p:nvPr/>
        </p:nvSpPr>
        <p:spPr>
          <a:xfrm>
            <a:off x="5845968" y="5534469"/>
            <a:ext cx="1080120" cy="63083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8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35" name="Google Shape;1235;p68"/>
          <p:cNvPicPr preferRelativeResize="0"/>
          <p:nvPr/>
        </p:nvPicPr>
        <p:blipFill rotWithShape="1">
          <a:blip r:embed="rId3">
            <a:alphaModFix/>
          </a:blip>
          <a:srcRect b="38800" l="1570" r="1569" t="12200"/>
          <a:stretch/>
        </p:blipFill>
        <p:spPr>
          <a:xfrm>
            <a:off x="274219" y="1340768"/>
            <a:ext cx="8350869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68"/>
          <p:cNvPicPr preferRelativeResize="0"/>
          <p:nvPr/>
        </p:nvPicPr>
        <p:blipFill rotWithShape="1">
          <a:blip r:embed="rId4">
            <a:alphaModFix/>
          </a:blip>
          <a:srcRect b="43000" l="36612" r="388" t="30400"/>
          <a:stretch/>
        </p:blipFill>
        <p:spPr>
          <a:xfrm>
            <a:off x="1691680" y="4152401"/>
            <a:ext cx="5760640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68"/>
          <p:cNvSpPr/>
          <p:nvPr/>
        </p:nvSpPr>
        <p:spPr>
          <a:xfrm rot="10800000">
            <a:off x="6804248" y="5229200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69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43" name="Google Shape;1243;p69"/>
          <p:cNvPicPr preferRelativeResize="0"/>
          <p:nvPr/>
        </p:nvPicPr>
        <p:blipFill rotWithShape="1">
          <a:blip r:embed="rId3">
            <a:alphaModFix/>
          </a:blip>
          <a:srcRect b="23294" l="19674" r="23293" t="11016"/>
          <a:stretch/>
        </p:blipFill>
        <p:spPr>
          <a:xfrm>
            <a:off x="755576" y="1052735"/>
            <a:ext cx="5334856" cy="345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69"/>
          <p:cNvPicPr preferRelativeResize="0"/>
          <p:nvPr/>
        </p:nvPicPr>
        <p:blipFill rotWithShape="1">
          <a:blip r:embed="rId4">
            <a:alphaModFix/>
          </a:blip>
          <a:srcRect b="17799" l="20075" r="24013" t="38799"/>
          <a:stretch/>
        </p:blipFill>
        <p:spPr>
          <a:xfrm>
            <a:off x="749393" y="4509120"/>
            <a:ext cx="5112568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69"/>
          <p:cNvSpPr/>
          <p:nvPr/>
        </p:nvSpPr>
        <p:spPr>
          <a:xfrm>
            <a:off x="3347864" y="3429000"/>
            <a:ext cx="2742568" cy="50405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69"/>
          <p:cNvSpPr/>
          <p:nvPr/>
        </p:nvSpPr>
        <p:spPr>
          <a:xfrm>
            <a:off x="6300192" y="3429000"/>
            <a:ext cx="648072" cy="50405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69"/>
          <p:cNvSpPr/>
          <p:nvPr/>
        </p:nvSpPr>
        <p:spPr>
          <a:xfrm>
            <a:off x="5760132" y="4347868"/>
            <a:ext cx="468052" cy="108012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69"/>
          <p:cNvSpPr/>
          <p:nvPr/>
        </p:nvSpPr>
        <p:spPr>
          <a:xfrm>
            <a:off x="5760132" y="5661248"/>
            <a:ext cx="468052" cy="108012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69"/>
          <p:cNvSpPr txBox="1"/>
          <p:nvPr/>
        </p:nvSpPr>
        <p:spPr>
          <a:xfrm>
            <a:off x="6301502" y="4703262"/>
            <a:ext cx="1584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Temporales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69"/>
          <p:cNvSpPr txBox="1"/>
          <p:nvPr/>
        </p:nvSpPr>
        <p:spPr>
          <a:xfrm>
            <a:off x="6272189" y="6016642"/>
            <a:ext cx="1584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Contables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7"/>
          <p:cNvPicPr preferRelativeResize="0"/>
          <p:nvPr/>
        </p:nvPicPr>
        <p:blipFill rotWithShape="1">
          <a:blip r:embed="rId3">
            <a:alphaModFix/>
          </a:blip>
          <a:srcRect b="57705" l="58200" r="6100" t="6595"/>
          <a:stretch/>
        </p:blipFill>
        <p:spPr>
          <a:xfrm>
            <a:off x="3743908" y="5439219"/>
            <a:ext cx="122413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"/>
          <p:cNvSpPr txBox="1"/>
          <p:nvPr/>
        </p:nvSpPr>
        <p:spPr>
          <a:xfrm>
            <a:off x="2231740" y="4436447"/>
            <a:ext cx="4248472" cy="79537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ts val="1960"/>
              <a:buFont typeface="Noto Sans Symbols"/>
              <a:buNone/>
            </a:pPr>
            <a:r>
              <a:rPr b="0" i="0" lang="es-AR" sz="2800" u="none" cap="none" strike="noStrike">
                <a:solidFill>
                  <a:srgbClr val="FF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Duplicación de registros</a:t>
            </a:r>
            <a:endParaRPr/>
          </a:p>
        </p:txBody>
      </p:sp>
      <p:pic>
        <p:nvPicPr>
          <p:cNvPr id="612" name="Google Shape;61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3688" y="412609"/>
            <a:ext cx="5184576" cy="388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70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56" name="Google Shape;1256;p70"/>
          <p:cNvPicPr preferRelativeResize="0"/>
          <p:nvPr/>
        </p:nvPicPr>
        <p:blipFill rotWithShape="1">
          <a:blip r:embed="rId3">
            <a:alphaModFix/>
          </a:blip>
          <a:srcRect b="31800" l="20075" r="23224" t="44400"/>
          <a:stretch/>
        </p:blipFill>
        <p:spPr>
          <a:xfrm>
            <a:off x="539552" y="908720"/>
            <a:ext cx="762437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70"/>
          <p:cNvPicPr preferRelativeResize="0"/>
          <p:nvPr/>
        </p:nvPicPr>
        <p:blipFill rotWithShape="1">
          <a:blip r:embed="rId4">
            <a:alphaModFix/>
          </a:blip>
          <a:srcRect b="12900" l="19288" r="23225" t="10801"/>
          <a:stretch/>
        </p:blipFill>
        <p:spPr>
          <a:xfrm>
            <a:off x="1569040" y="2768172"/>
            <a:ext cx="5256584" cy="39244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8" name="Google Shape;1258;p70"/>
          <p:cNvCxnSpPr/>
          <p:nvPr/>
        </p:nvCxnSpPr>
        <p:spPr>
          <a:xfrm flipH="1">
            <a:off x="6597878" y="2146169"/>
            <a:ext cx="971600" cy="1789881"/>
          </a:xfrm>
          <a:prstGeom prst="straightConnector1">
            <a:avLst/>
          </a:prstGeom>
          <a:noFill/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59" name="Google Shape;1259;p70"/>
          <p:cNvCxnSpPr/>
          <p:nvPr/>
        </p:nvCxnSpPr>
        <p:spPr>
          <a:xfrm flipH="1">
            <a:off x="6705382" y="2146169"/>
            <a:ext cx="864096" cy="2484276"/>
          </a:xfrm>
          <a:prstGeom prst="straightConnector1">
            <a:avLst/>
          </a:prstGeom>
          <a:noFill/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60" name="Google Shape;1260;p70"/>
          <p:cNvCxnSpPr/>
          <p:nvPr/>
        </p:nvCxnSpPr>
        <p:spPr>
          <a:xfrm flipH="1">
            <a:off x="6706580" y="2112470"/>
            <a:ext cx="864096" cy="2798494"/>
          </a:xfrm>
          <a:prstGeom prst="straightConnector1">
            <a:avLst/>
          </a:prstGeom>
          <a:noFill/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Marca de verificación" id="1261" name="Google Shape;1261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74805">
            <a:off x="6331763" y="5846992"/>
            <a:ext cx="421092" cy="421092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70"/>
          <p:cNvSpPr/>
          <p:nvPr/>
        </p:nvSpPr>
        <p:spPr>
          <a:xfrm rot="5400000">
            <a:off x="5085612" y="6228248"/>
            <a:ext cx="484943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70"/>
          <p:cNvSpPr/>
          <p:nvPr/>
        </p:nvSpPr>
        <p:spPr>
          <a:xfrm>
            <a:off x="7569478" y="1399903"/>
            <a:ext cx="746938" cy="43204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70"/>
          <p:cNvSpPr/>
          <p:nvPr/>
        </p:nvSpPr>
        <p:spPr>
          <a:xfrm>
            <a:off x="1569040" y="6369064"/>
            <a:ext cx="3435007" cy="382796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71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BANCOS C/C Y C.A.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70" name="Google Shape;1270;p71"/>
          <p:cNvPicPr preferRelativeResize="0"/>
          <p:nvPr/>
        </p:nvPicPr>
        <p:blipFill rotWithShape="1">
          <a:blip r:embed="rId3">
            <a:alphaModFix/>
          </a:blip>
          <a:srcRect b="26199" l="20075" r="3200" t="26199"/>
          <a:stretch/>
        </p:blipFill>
        <p:spPr>
          <a:xfrm>
            <a:off x="683568" y="4257287"/>
            <a:ext cx="6984775" cy="243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035" y="1056171"/>
            <a:ext cx="8067893" cy="3201117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71"/>
          <p:cNvSpPr/>
          <p:nvPr/>
        </p:nvSpPr>
        <p:spPr>
          <a:xfrm>
            <a:off x="6876256" y="3501008"/>
            <a:ext cx="1585672" cy="576064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71"/>
          <p:cNvSpPr/>
          <p:nvPr/>
        </p:nvSpPr>
        <p:spPr>
          <a:xfrm>
            <a:off x="7344307" y="2266536"/>
            <a:ext cx="648072" cy="115212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71"/>
          <p:cNvSpPr txBox="1"/>
          <p:nvPr/>
        </p:nvSpPr>
        <p:spPr>
          <a:xfrm>
            <a:off x="5004048" y="4665910"/>
            <a:ext cx="32403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Próxima versión se podrá adjuntar listados de ajustes y comprobantes pendientes</a:t>
            </a:r>
            <a:endParaRPr/>
          </a:p>
        </p:txBody>
      </p:sp>
      <p:sp>
        <p:nvSpPr>
          <p:cNvPr id="1275" name="Google Shape;1275;p71"/>
          <p:cNvSpPr/>
          <p:nvPr/>
        </p:nvSpPr>
        <p:spPr>
          <a:xfrm>
            <a:off x="4427981" y="4437112"/>
            <a:ext cx="432051" cy="172819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72"/>
          <p:cNvSpPr txBox="1"/>
          <p:nvPr>
            <p:ph type="title"/>
          </p:nvPr>
        </p:nvSpPr>
        <p:spPr>
          <a:xfrm>
            <a:off x="1619672" y="1916832"/>
            <a:ext cx="5904656" cy="266429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FIJOS, </a:t>
            </a:r>
            <a:b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b="1" lang="es-AR" sz="4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/>
          </a:p>
        </p:txBody>
      </p:sp>
      <p:pic>
        <p:nvPicPr>
          <p:cNvPr id="1281" name="Google Shape;128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22" y="30796"/>
            <a:ext cx="3110750" cy="174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080" y="4869160"/>
            <a:ext cx="3411505" cy="191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73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88" name="Google Shape;1288;p73"/>
          <p:cNvPicPr preferRelativeResize="0"/>
          <p:nvPr/>
        </p:nvPicPr>
        <p:blipFill rotWithShape="1">
          <a:blip r:embed="rId3">
            <a:alphaModFix/>
          </a:blip>
          <a:srcRect b="37400" l="1175" r="16137" t="8000"/>
          <a:stretch/>
        </p:blipFill>
        <p:spPr>
          <a:xfrm>
            <a:off x="277776" y="1124744"/>
            <a:ext cx="8336311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73"/>
          <p:cNvSpPr/>
          <p:nvPr/>
        </p:nvSpPr>
        <p:spPr>
          <a:xfrm>
            <a:off x="4860032" y="3573016"/>
            <a:ext cx="1512168" cy="72008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73"/>
          <p:cNvSpPr/>
          <p:nvPr/>
        </p:nvSpPr>
        <p:spPr>
          <a:xfrm>
            <a:off x="6588224" y="3601825"/>
            <a:ext cx="1224136" cy="57606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74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296" name="Google Shape;1296;p74"/>
          <p:cNvPicPr preferRelativeResize="0"/>
          <p:nvPr/>
        </p:nvPicPr>
        <p:blipFill rotWithShape="1">
          <a:blip r:embed="rId3">
            <a:alphaModFix/>
          </a:blip>
          <a:srcRect b="20722" l="19010" r="2384" t="14781"/>
          <a:stretch/>
        </p:blipFill>
        <p:spPr>
          <a:xfrm>
            <a:off x="248522" y="1052736"/>
            <a:ext cx="8268919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74"/>
          <p:cNvSpPr/>
          <p:nvPr/>
        </p:nvSpPr>
        <p:spPr>
          <a:xfrm>
            <a:off x="7524328" y="1484784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75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03" name="Google Shape;1303;p75"/>
          <p:cNvPicPr preferRelativeResize="0"/>
          <p:nvPr/>
        </p:nvPicPr>
        <p:blipFill rotWithShape="1">
          <a:blip r:embed="rId3">
            <a:alphaModFix/>
          </a:blip>
          <a:srcRect b="38800" l="19288" r="33461" t="19201"/>
          <a:stretch/>
        </p:blipFill>
        <p:spPr>
          <a:xfrm>
            <a:off x="467544" y="980727"/>
            <a:ext cx="4846566" cy="24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75"/>
          <p:cNvPicPr preferRelativeResize="0"/>
          <p:nvPr/>
        </p:nvPicPr>
        <p:blipFill rotWithShape="1">
          <a:blip r:embed="rId4">
            <a:alphaModFix/>
          </a:blip>
          <a:srcRect b="28999" l="20075" r="31099" t="19201"/>
          <a:stretch/>
        </p:blipFill>
        <p:spPr>
          <a:xfrm>
            <a:off x="512368" y="3404011"/>
            <a:ext cx="5067806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75"/>
          <p:cNvSpPr txBox="1"/>
          <p:nvPr/>
        </p:nvSpPr>
        <p:spPr>
          <a:xfrm>
            <a:off x="6444208" y="2852936"/>
            <a:ext cx="1008112" cy="17235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AR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75"/>
          <p:cNvSpPr/>
          <p:nvPr/>
        </p:nvSpPr>
        <p:spPr>
          <a:xfrm>
            <a:off x="5314110" y="980727"/>
            <a:ext cx="482026" cy="93610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75"/>
          <p:cNvSpPr txBox="1"/>
          <p:nvPr/>
        </p:nvSpPr>
        <p:spPr>
          <a:xfrm>
            <a:off x="5940152" y="119849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NUEVO: Cuentas de tesorería asociadas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76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14" name="Google Shape;1314;p76"/>
          <p:cNvSpPr txBox="1"/>
          <p:nvPr/>
        </p:nvSpPr>
        <p:spPr>
          <a:xfrm>
            <a:off x="5809290" y="2636912"/>
            <a:ext cx="2835434" cy="255454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Campos para moneda extranjera</a:t>
            </a:r>
            <a:endParaRPr/>
          </a:p>
        </p:txBody>
      </p:sp>
      <p:pic>
        <p:nvPicPr>
          <p:cNvPr id="1315" name="Google Shape;1315;p76"/>
          <p:cNvPicPr preferRelativeResize="0"/>
          <p:nvPr/>
        </p:nvPicPr>
        <p:blipFill rotWithShape="1">
          <a:blip r:embed="rId3">
            <a:alphaModFix/>
          </a:blip>
          <a:srcRect b="13599" l="19288" r="32675" t="7662"/>
          <a:stretch/>
        </p:blipFill>
        <p:spPr>
          <a:xfrm>
            <a:off x="499276" y="1412776"/>
            <a:ext cx="5154546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77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21" name="Google Shape;1321;p77"/>
          <p:cNvPicPr preferRelativeResize="0"/>
          <p:nvPr/>
        </p:nvPicPr>
        <p:blipFill rotWithShape="1">
          <a:blip r:embed="rId3">
            <a:alphaModFix/>
          </a:blip>
          <a:srcRect b="19200" l="18500" r="1963" t="7859"/>
          <a:stretch/>
        </p:blipFill>
        <p:spPr>
          <a:xfrm>
            <a:off x="395536" y="1412776"/>
            <a:ext cx="8096145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77"/>
          <p:cNvSpPr/>
          <p:nvPr/>
        </p:nvSpPr>
        <p:spPr>
          <a:xfrm>
            <a:off x="2843808" y="2924944"/>
            <a:ext cx="2880320" cy="43204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77"/>
          <p:cNvSpPr/>
          <p:nvPr/>
        </p:nvSpPr>
        <p:spPr>
          <a:xfrm>
            <a:off x="5955776" y="2888940"/>
            <a:ext cx="1152128" cy="50405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77"/>
          <p:cNvSpPr/>
          <p:nvPr/>
        </p:nvSpPr>
        <p:spPr>
          <a:xfrm>
            <a:off x="395536" y="3717032"/>
            <a:ext cx="1080120" cy="50405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77"/>
          <p:cNvSpPr/>
          <p:nvPr/>
        </p:nvSpPr>
        <p:spPr>
          <a:xfrm>
            <a:off x="1475656" y="4941168"/>
            <a:ext cx="792088" cy="79208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77"/>
          <p:cNvSpPr/>
          <p:nvPr/>
        </p:nvSpPr>
        <p:spPr>
          <a:xfrm>
            <a:off x="5148064" y="4941168"/>
            <a:ext cx="792088" cy="79208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77"/>
          <p:cNvSpPr/>
          <p:nvPr/>
        </p:nvSpPr>
        <p:spPr>
          <a:xfrm>
            <a:off x="7092280" y="4869160"/>
            <a:ext cx="1471409" cy="79208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8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PLAZOS FIJOS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33" name="Google Shape;1333;p78"/>
          <p:cNvPicPr preferRelativeResize="0"/>
          <p:nvPr/>
        </p:nvPicPr>
        <p:blipFill rotWithShape="1">
          <a:blip r:embed="rId3">
            <a:alphaModFix/>
          </a:blip>
          <a:srcRect b="22000" l="14563" r="35825" t="40200"/>
          <a:stretch/>
        </p:blipFill>
        <p:spPr>
          <a:xfrm>
            <a:off x="611559" y="1412776"/>
            <a:ext cx="6552727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78"/>
          <p:cNvSpPr/>
          <p:nvPr/>
        </p:nvSpPr>
        <p:spPr>
          <a:xfrm>
            <a:off x="7092280" y="3140968"/>
            <a:ext cx="504058" cy="504056"/>
          </a:xfrm>
          <a:prstGeom prst="mathMultiply">
            <a:avLst>
              <a:gd fmla="val 23520" name="adj1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78"/>
          <p:cNvSpPr/>
          <p:nvPr/>
        </p:nvSpPr>
        <p:spPr>
          <a:xfrm rot="10800000">
            <a:off x="6588224" y="3789040"/>
            <a:ext cx="864096" cy="72008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79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41" name="Google Shape;1341;p79"/>
          <p:cNvPicPr preferRelativeResize="0"/>
          <p:nvPr/>
        </p:nvPicPr>
        <p:blipFill rotWithShape="1">
          <a:blip r:embed="rId3">
            <a:alphaModFix/>
          </a:blip>
          <a:srcRect b="24800" l="1176" r="2750" t="6602"/>
          <a:stretch/>
        </p:blipFill>
        <p:spPr>
          <a:xfrm>
            <a:off x="214779" y="1124744"/>
            <a:ext cx="842640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79"/>
          <p:cNvPicPr preferRelativeResize="0"/>
          <p:nvPr/>
        </p:nvPicPr>
        <p:blipFill rotWithShape="1">
          <a:blip r:embed="rId4">
            <a:alphaModFix/>
          </a:blip>
          <a:srcRect b="17802" l="19288" r="32675" t="42999"/>
          <a:stretch/>
        </p:blipFill>
        <p:spPr>
          <a:xfrm>
            <a:off x="1763688" y="4498322"/>
            <a:ext cx="4392488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79"/>
          <p:cNvSpPr/>
          <p:nvPr/>
        </p:nvSpPr>
        <p:spPr>
          <a:xfrm rot="10800000">
            <a:off x="7884368" y="4519373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p79"/>
          <p:cNvSpPr/>
          <p:nvPr/>
        </p:nvSpPr>
        <p:spPr>
          <a:xfrm>
            <a:off x="5652120" y="4519373"/>
            <a:ext cx="648072" cy="222199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79"/>
          <p:cNvSpPr txBox="1"/>
          <p:nvPr/>
        </p:nvSpPr>
        <p:spPr>
          <a:xfrm>
            <a:off x="6300192" y="5307204"/>
            <a:ext cx="17281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Campos Automáticos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2622744"/>
            <a:ext cx="1824873" cy="116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"/>
          <p:cNvPicPr preferRelativeResize="0"/>
          <p:nvPr/>
        </p:nvPicPr>
        <p:blipFill rotWithShape="1">
          <a:blip r:embed="rId4">
            <a:alphaModFix/>
          </a:blip>
          <a:srcRect b="0" l="0" r="29152" t="0"/>
          <a:stretch/>
        </p:blipFill>
        <p:spPr>
          <a:xfrm>
            <a:off x="2641277" y="2622744"/>
            <a:ext cx="1354659" cy="11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0228" y="2620788"/>
            <a:ext cx="1826220" cy="121526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"/>
          <p:cNvSpPr txBox="1"/>
          <p:nvPr>
            <p:ph type="title"/>
          </p:nvPr>
        </p:nvSpPr>
        <p:spPr>
          <a:xfrm>
            <a:off x="940673" y="28680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/>
              <a:t>enero</a:t>
            </a:r>
            <a:endParaRPr sz="1800"/>
          </a:p>
        </p:txBody>
      </p:sp>
      <p:sp>
        <p:nvSpPr>
          <p:cNvPr id="622" name="Google Shape;622;p8"/>
          <p:cNvSpPr txBox="1"/>
          <p:nvPr/>
        </p:nvSpPr>
        <p:spPr>
          <a:xfrm>
            <a:off x="2998428" y="286805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febrero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23" name="Google Shape;623;p8"/>
          <p:cNvSpPr txBox="1"/>
          <p:nvPr/>
        </p:nvSpPr>
        <p:spPr>
          <a:xfrm>
            <a:off x="5031585" y="29895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marzo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6780387" y="734270"/>
            <a:ext cx="1618253" cy="10051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"/>
          <p:cNvSpPr txBox="1"/>
          <p:nvPr/>
        </p:nvSpPr>
        <p:spPr>
          <a:xfrm>
            <a:off x="7026413" y="298956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abril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677315" y="743250"/>
            <a:ext cx="1618253" cy="10051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2625537" y="734270"/>
            <a:ext cx="1618253" cy="10051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592864" y="734270"/>
            <a:ext cx="1618253" cy="100511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"/>
          <p:cNvSpPr txBox="1"/>
          <p:nvPr/>
        </p:nvSpPr>
        <p:spPr>
          <a:xfrm>
            <a:off x="1078548" y="2179939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mayo</a:t>
            </a:r>
            <a:endParaRPr b="0" i="0" sz="16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0" name="Google Shape;630;p8"/>
          <p:cNvSpPr txBox="1"/>
          <p:nvPr/>
        </p:nvSpPr>
        <p:spPr>
          <a:xfrm>
            <a:off x="3136303" y="2179939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junio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1" name="Google Shape;631;p8"/>
          <p:cNvSpPr txBox="1"/>
          <p:nvPr/>
        </p:nvSpPr>
        <p:spPr>
          <a:xfrm>
            <a:off x="5169460" y="2192090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julio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2" name="Google Shape;632;p8"/>
          <p:cNvSpPr txBox="1"/>
          <p:nvPr/>
        </p:nvSpPr>
        <p:spPr>
          <a:xfrm>
            <a:off x="7164288" y="2192090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agosto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33" name="Google Shape;63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623" y="5135414"/>
            <a:ext cx="1826220" cy="121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9106" y="2646460"/>
            <a:ext cx="1824873" cy="116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031" y="5159183"/>
            <a:ext cx="1912099" cy="11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7827" y="5108671"/>
            <a:ext cx="1826220" cy="1215266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8"/>
          <p:cNvSpPr txBox="1"/>
          <p:nvPr/>
        </p:nvSpPr>
        <p:spPr>
          <a:xfrm>
            <a:off x="713311" y="4702874"/>
            <a:ext cx="1254748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septiembre</a:t>
            </a:r>
            <a:endParaRPr b="0" i="0" sz="16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8" name="Google Shape;638;p8"/>
          <p:cNvSpPr txBox="1"/>
          <p:nvPr/>
        </p:nvSpPr>
        <p:spPr>
          <a:xfrm>
            <a:off x="3007358" y="4702874"/>
            <a:ext cx="1018456" cy="274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octubre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9" name="Google Shape;639;p8"/>
          <p:cNvSpPr txBox="1"/>
          <p:nvPr/>
        </p:nvSpPr>
        <p:spPr>
          <a:xfrm>
            <a:off x="5040515" y="4715025"/>
            <a:ext cx="1177144" cy="2618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noviembre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40" name="Google Shape;640;p8"/>
          <p:cNvSpPr txBox="1"/>
          <p:nvPr/>
        </p:nvSpPr>
        <p:spPr>
          <a:xfrm>
            <a:off x="7035343" y="4715025"/>
            <a:ext cx="1177144" cy="2618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600" u="none" cap="small" strike="noStrik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diciembre</a:t>
            </a:r>
            <a:endParaRPr b="0" i="0" sz="1400" u="none" cap="small" strike="noStrik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41" name="Google Shape;641;p8"/>
          <p:cNvPicPr preferRelativeResize="0"/>
          <p:nvPr/>
        </p:nvPicPr>
        <p:blipFill rotWithShape="1">
          <a:blip r:embed="rId3">
            <a:alphaModFix/>
          </a:blip>
          <a:srcRect b="2609" l="1580" r="44315" t="-2609"/>
          <a:stretch/>
        </p:blipFill>
        <p:spPr>
          <a:xfrm>
            <a:off x="6780387" y="705170"/>
            <a:ext cx="887957" cy="104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8"/>
          <p:cNvPicPr preferRelativeResize="0"/>
          <p:nvPr/>
        </p:nvPicPr>
        <p:blipFill rotWithShape="1">
          <a:blip r:embed="rId5">
            <a:alphaModFix/>
          </a:blip>
          <a:srcRect b="0" l="34693" r="35739" t="0"/>
          <a:stretch/>
        </p:blipFill>
        <p:spPr>
          <a:xfrm>
            <a:off x="3980969" y="2644295"/>
            <a:ext cx="497909" cy="11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8"/>
          <p:cNvPicPr preferRelativeResize="0"/>
          <p:nvPr/>
        </p:nvPicPr>
        <p:blipFill rotWithShape="1">
          <a:blip r:embed="rId4">
            <a:alphaModFix/>
          </a:blip>
          <a:srcRect b="0" l="0" r="29152" t="0"/>
          <a:stretch/>
        </p:blipFill>
        <p:spPr>
          <a:xfrm>
            <a:off x="6857828" y="5182952"/>
            <a:ext cx="1354659" cy="11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8"/>
          <p:cNvPicPr preferRelativeResize="0"/>
          <p:nvPr/>
        </p:nvPicPr>
        <p:blipFill rotWithShape="1">
          <a:blip r:embed="rId5">
            <a:alphaModFix/>
          </a:blip>
          <a:srcRect b="0" l="34693" r="35739" t="0"/>
          <a:stretch/>
        </p:blipFill>
        <p:spPr>
          <a:xfrm>
            <a:off x="8197520" y="5182952"/>
            <a:ext cx="497909" cy="118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80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52" name="Google Shape;1352;p80"/>
          <p:cNvPicPr preferRelativeResize="0"/>
          <p:nvPr/>
        </p:nvPicPr>
        <p:blipFill rotWithShape="1">
          <a:blip r:embed="rId3">
            <a:alphaModFix/>
          </a:blip>
          <a:srcRect b="40020" l="16926" r="42125" t="22181"/>
          <a:stretch/>
        </p:blipFill>
        <p:spPr>
          <a:xfrm>
            <a:off x="310622" y="2852936"/>
            <a:ext cx="3744415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80"/>
          <p:cNvPicPr preferRelativeResize="0"/>
          <p:nvPr/>
        </p:nvPicPr>
        <p:blipFill rotWithShape="1">
          <a:blip r:embed="rId4">
            <a:alphaModFix/>
          </a:blip>
          <a:srcRect b="23399" l="17854" r="38975" t="19601"/>
          <a:stretch/>
        </p:blipFill>
        <p:spPr>
          <a:xfrm>
            <a:off x="4241509" y="2852936"/>
            <a:ext cx="3744417" cy="2780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80"/>
          <p:cNvSpPr txBox="1"/>
          <p:nvPr/>
        </p:nvSpPr>
        <p:spPr>
          <a:xfrm>
            <a:off x="899592" y="5079876"/>
            <a:ext cx="1728192" cy="92333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AR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80"/>
          <p:cNvSpPr/>
          <p:nvPr/>
        </p:nvSpPr>
        <p:spPr>
          <a:xfrm>
            <a:off x="7092280" y="4576274"/>
            <a:ext cx="635165" cy="504056"/>
          </a:xfrm>
          <a:prstGeom prst="ellipse">
            <a:avLst/>
          </a:prstGeom>
          <a:solidFill>
            <a:schemeClr val="accent1">
              <a:alpha val="43921"/>
            </a:schemeClr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80"/>
          <p:cNvSpPr txBox="1"/>
          <p:nvPr/>
        </p:nvSpPr>
        <p:spPr>
          <a:xfrm>
            <a:off x="3131840" y="5771998"/>
            <a:ext cx="5328592" cy="9541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Campos para moneda extranjera</a:t>
            </a:r>
            <a:endParaRPr/>
          </a:p>
        </p:txBody>
      </p:sp>
      <p:cxnSp>
        <p:nvCxnSpPr>
          <p:cNvPr id="1357" name="Google Shape;1357;p80"/>
          <p:cNvCxnSpPr/>
          <p:nvPr/>
        </p:nvCxnSpPr>
        <p:spPr>
          <a:xfrm rot="10800000">
            <a:off x="7524328" y="5079876"/>
            <a:ext cx="0" cy="653380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0000">
              <a:srgbClr val="000000">
                <a:alpha val="41960"/>
              </a:srgbClr>
            </a:outerShdw>
          </a:effectLst>
        </p:spPr>
      </p:cxnSp>
      <p:pic>
        <p:nvPicPr>
          <p:cNvPr id="1358" name="Google Shape;1358;p80"/>
          <p:cNvPicPr preferRelativeResize="0"/>
          <p:nvPr/>
        </p:nvPicPr>
        <p:blipFill rotWithShape="1">
          <a:blip r:embed="rId5">
            <a:alphaModFix/>
          </a:blip>
          <a:srcRect b="30380" l="16138" r="0" t="47199"/>
          <a:stretch/>
        </p:blipFill>
        <p:spPr>
          <a:xfrm>
            <a:off x="248523" y="5733256"/>
            <a:ext cx="8358920" cy="102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8522" y="1002978"/>
            <a:ext cx="8499941" cy="171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80"/>
          <p:cNvSpPr/>
          <p:nvPr/>
        </p:nvSpPr>
        <p:spPr>
          <a:xfrm>
            <a:off x="4139952" y="5334474"/>
            <a:ext cx="3744417" cy="39878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80"/>
          <p:cNvSpPr/>
          <p:nvPr/>
        </p:nvSpPr>
        <p:spPr>
          <a:xfrm>
            <a:off x="3347864" y="5373216"/>
            <a:ext cx="648072" cy="3600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80"/>
          <p:cNvSpPr/>
          <p:nvPr/>
        </p:nvSpPr>
        <p:spPr>
          <a:xfrm>
            <a:off x="5580112" y="3140968"/>
            <a:ext cx="1080120" cy="36004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80"/>
          <p:cNvSpPr/>
          <p:nvPr/>
        </p:nvSpPr>
        <p:spPr>
          <a:xfrm>
            <a:off x="7524328" y="3140968"/>
            <a:ext cx="936104" cy="36004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81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69" name="Google Shape;1369;p81"/>
          <p:cNvSpPr txBox="1"/>
          <p:nvPr/>
        </p:nvSpPr>
        <p:spPr>
          <a:xfrm>
            <a:off x="229759" y="1196752"/>
            <a:ext cx="8358919" cy="7078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RESCATE DE UN FONDO</a:t>
            </a:r>
            <a:endParaRPr/>
          </a:p>
        </p:txBody>
      </p:sp>
      <p:pic>
        <p:nvPicPr>
          <p:cNvPr id="1370" name="Google Shape;1370;p81"/>
          <p:cNvPicPr preferRelativeResize="0"/>
          <p:nvPr/>
        </p:nvPicPr>
        <p:blipFill rotWithShape="1">
          <a:blip r:embed="rId3">
            <a:alphaModFix/>
          </a:blip>
          <a:srcRect b="17799" l="16138" r="40549" t="55600"/>
          <a:stretch/>
        </p:blipFill>
        <p:spPr>
          <a:xfrm>
            <a:off x="1907704" y="2209907"/>
            <a:ext cx="3960440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81"/>
          <p:cNvPicPr preferRelativeResize="0"/>
          <p:nvPr/>
        </p:nvPicPr>
        <p:blipFill rotWithShape="1">
          <a:blip r:embed="rId4">
            <a:alphaModFix/>
          </a:blip>
          <a:srcRect b="21763" l="17714" r="40550" t="16736"/>
          <a:stretch/>
        </p:blipFill>
        <p:spPr>
          <a:xfrm>
            <a:off x="2051720" y="3578059"/>
            <a:ext cx="3816424" cy="3163309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81"/>
          <p:cNvSpPr/>
          <p:nvPr/>
        </p:nvSpPr>
        <p:spPr>
          <a:xfrm rot="5400000">
            <a:off x="5591726" y="4258106"/>
            <a:ext cx="552836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81"/>
          <p:cNvSpPr/>
          <p:nvPr/>
        </p:nvSpPr>
        <p:spPr>
          <a:xfrm rot="5400000">
            <a:off x="5625153" y="5378691"/>
            <a:ext cx="552836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81"/>
          <p:cNvSpPr/>
          <p:nvPr/>
        </p:nvSpPr>
        <p:spPr>
          <a:xfrm rot="5400000">
            <a:off x="5685474" y="6273316"/>
            <a:ext cx="552836" cy="64807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81"/>
          <p:cNvSpPr/>
          <p:nvPr/>
        </p:nvSpPr>
        <p:spPr>
          <a:xfrm>
            <a:off x="4499992" y="4328952"/>
            <a:ext cx="936104" cy="468200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82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81" name="Google Shape;1381;p82"/>
          <p:cNvPicPr preferRelativeResize="0"/>
          <p:nvPr/>
        </p:nvPicPr>
        <p:blipFill rotWithShape="1">
          <a:blip r:embed="rId3">
            <a:alphaModFix/>
          </a:blip>
          <a:srcRect b="45800" l="19289" r="2603" t="17801"/>
          <a:stretch/>
        </p:blipFill>
        <p:spPr>
          <a:xfrm>
            <a:off x="698213" y="4760060"/>
            <a:ext cx="745953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523" y="969760"/>
            <a:ext cx="8358919" cy="245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82"/>
          <p:cNvSpPr/>
          <p:nvPr/>
        </p:nvSpPr>
        <p:spPr>
          <a:xfrm>
            <a:off x="5508104" y="1484783"/>
            <a:ext cx="864096" cy="1698641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82"/>
          <p:cNvSpPr/>
          <p:nvPr/>
        </p:nvSpPr>
        <p:spPr>
          <a:xfrm rot="10800000">
            <a:off x="5688124" y="3183426"/>
            <a:ext cx="504056" cy="36939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5" name="Google Shape;138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523" y="3645023"/>
            <a:ext cx="8358919" cy="9562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82"/>
          <p:cNvSpPr/>
          <p:nvPr/>
        </p:nvSpPr>
        <p:spPr>
          <a:xfrm>
            <a:off x="2483768" y="3861046"/>
            <a:ext cx="1800200" cy="648073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7" name="Google Shape;1387;p82"/>
          <p:cNvCxnSpPr/>
          <p:nvPr/>
        </p:nvCxnSpPr>
        <p:spPr>
          <a:xfrm flipH="1">
            <a:off x="3538382" y="3183424"/>
            <a:ext cx="1969722" cy="652085"/>
          </a:xfrm>
          <a:prstGeom prst="straightConnector1">
            <a:avLst/>
          </a:prstGeom>
          <a:noFill/>
          <a:ln cap="flat" cmpd="sng" w="12700">
            <a:solidFill>
              <a:srgbClr val="FF6803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88" name="Google Shape;1388;p82"/>
          <p:cNvCxnSpPr/>
          <p:nvPr/>
        </p:nvCxnSpPr>
        <p:spPr>
          <a:xfrm>
            <a:off x="6372200" y="3183424"/>
            <a:ext cx="648072" cy="1829752"/>
          </a:xfrm>
          <a:prstGeom prst="straightConnector1">
            <a:avLst/>
          </a:prstGeom>
          <a:noFill/>
          <a:ln cap="flat" cmpd="sng" w="12700">
            <a:solidFill>
              <a:srgbClr val="FF6803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389" name="Google Shape;1389;p82"/>
          <p:cNvSpPr/>
          <p:nvPr/>
        </p:nvSpPr>
        <p:spPr>
          <a:xfrm>
            <a:off x="301298" y="3861046"/>
            <a:ext cx="1750422" cy="648073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82"/>
          <p:cNvSpPr/>
          <p:nvPr/>
        </p:nvSpPr>
        <p:spPr>
          <a:xfrm>
            <a:off x="4630381" y="3835509"/>
            <a:ext cx="1800200" cy="648073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82"/>
          <p:cNvSpPr/>
          <p:nvPr/>
        </p:nvSpPr>
        <p:spPr>
          <a:xfrm>
            <a:off x="3538382" y="5092800"/>
            <a:ext cx="961610" cy="92848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82"/>
          <p:cNvSpPr/>
          <p:nvPr/>
        </p:nvSpPr>
        <p:spPr>
          <a:xfrm>
            <a:off x="6480526" y="5092800"/>
            <a:ext cx="1187818" cy="92848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82"/>
          <p:cNvSpPr/>
          <p:nvPr/>
        </p:nvSpPr>
        <p:spPr>
          <a:xfrm>
            <a:off x="4546494" y="5092800"/>
            <a:ext cx="1141630" cy="92848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4" name="Google Shape;1394;p82"/>
          <p:cNvCxnSpPr/>
          <p:nvPr/>
        </p:nvCxnSpPr>
        <p:spPr>
          <a:xfrm>
            <a:off x="2051720" y="4601320"/>
            <a:ext cx="1872208" cy="411856"/>
          </a:xfrm>
          <a:prstGeom prst="straightConnector1">
            <a:avLst/>
          </a:prstGeom>
          <a:noFill/>
          <a:ln cap="flat" cmpd="sng" w="12700">
            <a:solidFill>
              <a:srgbClr val="00B05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95" name="Google Shape;1395;p82"/>
          <p:cNvCxnSpPr/>
          <p:nvPr/>
        </p:nvCxnSpPr>
        <p:spPr>
          <a:xfrm flipH="1">
            <a:off x="5076056" y="4601320"/>
            <a:ext cx="651069" cy="411856"/>
          </a:xfrm>
          <a:prstGeom prst="straightConnector1">
            <a:avLst/>
          </a:prstGeom>
          <a:noFill/>
          <a:ln cap="flat" cmpd="sng" w="12700">
            <a:solidFill>
              <a:srgbClr val="00B0F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3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01" name="Google Shape;1401;p83"/>
          <p:cNvPicPr preferRelativeResize="0"/>
          <p:nvPr/>
        </p:nvPicPr>
        <p:blipFill rotWithShape="1">
          <a:blip r:embed="rId3">
            <a:alphaModFix/>
          </a:blip>
          <a:srcRect b="45800" l="19289" r="2603" t="17801"/>
          <a:stretch/>
        </p:blipFill>
        <p:spPr>
          <a:xfrm>
            <a:off x="395536" y="1340768"/>
            <a:ext cx="813690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83"/>
          <p:cNvPicPr preferRelativeResize="0"/>
          <p:nvPr/>
        </p:nvPicPr>
        <p:blipFill rotWithShape="1">
          <a:blip r:embed="rId4">
            <a:alphaModFix/>
          </a:blip>
          <a:srcRect b="22000" l="19288" r="21649" t="22001"/>
          <a:stretch/>
        </p:blipFill>
        <p:spPr>
          <a:xfrm>
            <a:off x="467544" y="3284983"/>
            <a:ext cx="6192688" cy="3385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83"/>
          <p:cNvSpPr/>
          <p:nvPr/>
        </p:nvSpPr>
        <p:spPr>
          <a:xfrm>
            <a:off x="4572000" y="1628800"/>
            <a:ext cx="1296144" cy="1008112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83"/>
          <p:cNvSpPr/>
          <p:nvPr/>
        </p:nvSpPr>
        <p:spPr>
          <a:xfrm>
            <a:off x="467544" y="4221088"/>
            <a:ext cx="4680520" cy="288032"/>
          </a:xfrm>
          <a:prstGeom prst="roundRect">
            <a:avLst>
              <a:gd fmla="val 16667" name="adj"/>
            </a:avLst>
          </a:prstGeom>
          <a:noFill/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5" name="Google Shape;1405;p83"/>
          <p:cNvCxnSpPr/>
          <p:nvPr/>
        </p:nvCxnSpPr>
        <p:spPr>
          <a:xfrm flipH="1">
            <a:off x="5148064" y="2708920"/>
            <a:ext cx="504056" cy="1440160"/>
          </a:xfrm>
          <a:prstGeom prst="straightConnector1">
            <a:avLst/>
          </a:prstGeom>
          <a:noFill/>
          <a:ln cap="flat" cmpd="sng" w="349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406" name="Google Shape;1406;p83"/>
          <p:cNvSpPr/>
          <p:nvPr/>
        </p:nvSpPr>
        <p:spPr>
          <a:xfrm>
            <a:off x="467544" y="4581126"/>
            <a:ext cx="4680520" cy="288034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83"/>
          <p:cNvSpPr/>
          <p:nvPr/>
        </p:nvSpPr>
        <p:spPr>
          <a:xfrm>
            <a:off x="5220072" y="4509120"/>
            <a:ext cx="751059" cy="32325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83"/>
          <p:cNvSpPr/>
          <p:nvPr/>
        </p:nvSpPr>
        <p:spPr>
          <a:xfrm>
            <a:off x="5184068" y="4905946"/>
            <a:ext cx="324036" cy="323254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83"/>
          <p:cNvSpPr txBox="1"/>
          <p:nvPr/>
        </p:nvSpPr>
        <p:spPr>
          <a:xfrm>
            <a:off x="6156176" y="4437112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Trae Automático</a:t>
            </a:r>
            <a:endParaRPr b="1"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83"/>
          <p:cNvSpPr/>
          <p:nvPr/>
        </p:nvSpPr>
        <p:spPr>
          <a:xfrm rot="10800000">
            <a:off x="4896036" y="5337995"/>
            <a:ext cx="504056" cy="504056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84"/>
          <p:cNvSpPr txBox="1"/>
          <p:nvPr>
            <p:ph type="title"/>
          </p:nvPr>
        </p:nvSpPr>
        <p:spPr>
          <a:xfrm>
            <a:off x="248523" y="260648"/>
            <a:ext cx="8358919" cy="63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FONDOS COMUNES DE INVERSIÓN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16" name="Google Shape;1416;p84"/>
          <p:cNvSpPr txBox="1"/>
          <p:nvPr/>
        </p:nvSpPr>
        <p:spPr>
          <a:xfrm>
            <a:off x="229759" y="1196752"/>
            <a:ext cx="8358919" cy="70788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CIERRE DE EJERCICIO (ME)</a:t>
            </a:r>
            <a:endParaRPr/>
          </a:p>
        </p:txBody>
      </p:sp>
      <p:pic>
        <p:nvPicPr>
          <p:cNvPr id="1417" name="Google Shape;1417;p84"/>
          <p:cNvPicPr preferRelativeResize="0"/>
          <p:nvPr/>
        </p:nvPicPr>
        <p:blipFill rotWithShape="1">
          <a:blip r:embed="rId3">
            <a:alphaModFix/>
          </a:blip>
          <a:srcRect b="24801" l="19288" r="1962" t="48599"/>
          <a:stretch/>
        </p:blipFill>
        <p:spPr>
          <a:xfrm>
            <a:off x="323527" y="2060848"/>
            <a:ext cx="8324121" cy="1581583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84"/>
          <p:cNvSpPr/>
          <p:nvPr/>
        </p:nvSpPr>
        <p:spPr>
          <a:xfrm rot="10800000">
            <a:off x="899592" y="2636912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9" name="Google Shape;1419;p84"/>
          <p:cNvPicPr preferRelativeResize="0"/>
          <p:nvPr/>
        </p:nvPicPr>
        <p:blipFill rotWithShape="1">
          <a:blip r:embed="rId4">
            <a:alphaModFix/>
          </a:blip>
          <a:srcRect b="23001" l="16138" r="0" t="44798"/>
          <a:stretch/>
        </p:blipFill>
        <p:spPr>
          <a:xfrm>
            <a:off x="467544" y="3983703"/>
            <a:ext cx="8100650" cy="174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84"/>
          <p:cNvSpPr/>
          <p:nvPr/>
        </p:nvSpPr>
        <p:spPr>
          <a:xfrm rot="10800000">
            <a:off x="1259632" y="5373216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84"/>
          <p:cNvSpPr/>
          <p:nvPr/>
        </p:nvSpPr>
        <p:spPr>
          <a:xfrm rot="10800000">
            <a:off x="3347864" y="5373216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84"/>
          <p:cNvSpPr/>
          <p:nvPr/>
        </p:nvSpPr>
        <p:spPr>
          <a:xfrm rot="10800000">
            <a:off x="7020272" y="5733256"/>
            <a:ext cx="504056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84"/>
          <p:cNvSpPr/>
          <p:nvPr/>
        </p:nvSpPr>
        <p:spPr>
          <a:xfrm>
            <a:off x="4788024" y="5373216"/>
            <a:ext cx="1440160" cy="1370566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1"/>
          </a:solidFill>
          <a:ln cap="flat" cmpd="sng" w="25400">
            <a:solidFill>
              <a:srgbClr val="6B38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Monto a ingresar por RxT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85"/>
          <p:cNvSpPr txBox="1"/>
          <p:nvPr>
            <p:ph type="title"/>
          </p:nvPr>
        </p:nvSpPr>
        <p:spPr>
          <a:xfrm>
            <a:off x="467544" y="836712"/>
            <a:ext cx="7467600" cy="31613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600"/>
              <a:t>GRACIAS!!!!</a:t>
            </a:r>
            <a:br>
              <a:rPr lang="es-AR" sz="3600"/>
            </a:br>
            <a:br>
              <a:rPr lang="es-AR"/>
            </a:br>
            <a:r>
              <a:rPr lang="es-AR"/>
              <a:t>Silvestre Savoretti (Odontología)</a:t>
            </a:r>
            <a:br>
              <a:rPr lang="es-AR"/>
            </a:br>
            <a:r>
              <a:rPr lang="es-AR"/>
              <a:t>Pablo Maimone (Comedor)</a:t>
            </a:r>
            <a:br>
              <a:rPr lang="es-AR"/>
            </a:br>
            <a:r>
              <a:rPr lang="es-AR"/>
              <a:t>Claudio Quevedo (Psicología)</a:t>
            </a:r>
            <a:br>
              <a:rPr lang="es-AR"/>
            </a:br>
            <a:r>
              <a:rPr lang="es-AR"/>
              <a:t>Camila Suaid (Extensión de Cs. Exactas)</a:t>
            </a:r>
            <a:br>
              <a:rPr lang="es-AR"/>
            </a:br>
            <a:r>
              <a:rPr lang="es-AR"/>
              <a:t>Maximiliano Goye (SGI)</a:t>
            </a:r>
            <a:endParaRPr/>
          </a:p>
        </p:txBody>
      </p:sp>
      <p:sp>
        <p:nvSpPr>
          <p:cNvPr id="1429" name="Google Shape;1429;p85"/>
          <p:cNvSpPr txBox="1"/>
          <p:nvPr/>
        </p:nvSpPr>
        <p:spPr>
          <a:xfrm>
            <a:off x="683568" y="5157192"/>
            <a:ext cx="7467600" cy="922114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97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000" cap="small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para sugerir mejoras contactarse con la dirección general de contabilidad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86"/>
          <p:cNvSpPr/>
          <p:nvPr/>
        </p:nvSpPr>
        <p:spPr>
          <a:xfrm>
            <a:off x="457725" y="386331"/>
            <a:ext cx="23185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LINKS A VIDEOS: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86"/>
          <p:cNvSpPr/>
          <p:nvPr/>
        </p:nvSpPr>
        <p:spPr>
          <a:xfrm>
            <a:off x="457725" y="962009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PANTALLA INCIAL Y ENCABEZADOS: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https://drive.google.com/file/d/1GFpEzEQ1Mk6_eOv7rSHVrfIFscpqx_AE/view?usp=drive_link</a:t>
            </a:r>
            <a:endParaRPr/>
          </a:p>
        </p:txBody>
      </p:sp>
      <p:sp>
        <p:nvSpPr>
          <p:cNvPr id="1437" name="Google Shape;1437;p86"/>
          <p:cNvSpPr/>
          <p:nvPr/>
        </p:nvSpPr>
        <p:spPr>
          <a:xfrm>
            <a:off x="487216" y="1745853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CAJA MONEDA NACIONAL: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https://drive.google.com/file/d/1p_dZz-eo2sTa3aJmhW_G0uyUDc9jYM80/view?usp=drive_link</a:t>
            </a:r>
            <a:endParaRPr/>
          </a:p>
        </p:txBody>
      </p:sp>
      <p:sp>
        <p:nvSpPr>
          <p:cNvPr id="1438" name="Google Shape;1438;p86"/>
          <p:cNvSpPr/>
          <p:nvPr/>
        </p:nvSpPr>
        <p:spPr>
          <a:xfrm>
            <a:off x="487216" y="2582682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CAJA MONEDA EXTRANJERA: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https://drive.google.com/file/d/1srEGK_loXZokEM7sZP4tLoHJYsZo39CG/view?usp=drive_link</a:t>
            </a:r>
            <a:endParaRPr/>
          </a:p>
        </p:txBody>
      </p:sp>
      <p:sp>
        <p:nvSpPr>
          <p:cNvPr id="1439" name="Google Shape;1439;p86"/>
          <p:cNvSpPr/>
          <p:nvPr/>
        </p:nvSpPr>
        <p:spPr>
          <a:xfrm>
            <a:off x="454696" y="3312760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TARJETAS PREPAGAS: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https://drive.google.com/file/d/1iU4U6nmitYNUCzKugpftWtTd7pdlJ56y/view?usp=drive_link</a:t>
            </a:r>
            <a:endParaRPr/>
          </a:p>
        </p:txBody>
      </p:sp>
      <p:sp>
        <p:nvSpPr>
          <p:cNvPr id="1440" name="Google Shape;1440;p86"/>
          <p:cNvSpPr/>
          <p:nvPr/>
        </p:nvSpPr>
        <p:spPr>
          <a:xfrm>
            <a:off x="442089" y="4185740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BANCOS: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https://drive.google.com/file/d/1Ix4-ggigPI94aG-g1CqS9kbWrMpUN_IV/view?usp=drive_link</a:t>
            </a:r>
            <a:endParaRPr/>
          </a:p>
        </p:txBody>
      </p:sp>
      <p:sp>
        <p:nvSpPr>
          <p:cNvPr id="1441" name="Google Shape;1441;p86"/>
          <p:cNvSpPr/>
          <p:nvPr/>
        </p:nvSpPr>
        <p:spPr>
          <a:xfrm>
            <a:off x="442089" y="4969584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PLAZOS FIJOS: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https://drive.google.com/file/d/1v-4vYW8ZT9K5JfvDjLO8ONLB7S6NUGvw/view?usp=drive_link</a:t>
            </a:r>
            <a:endParaRPr/>
          </a:p>
        </p:txBody>
      </p:sp>
      <p:sp>
        <p:nvSpPr>
          <p:cNvPr id="1442" name="Google Shape;1442;p86"/>
          <p:cNvSpPr/>
          <p:nvPr/>
        </p:nvSpPr>
        <p:spPr>
          <a:xfrm>
            <a:off x="487216" y="5753428"/>
            <a:ext cx="7744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FONDOS COMUNES DE INVERSIÓN: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https://drive.google.com/file/d/1hdDb5lHVh_XLu0naYHAxtW32aCO-vWiF/view?usp=drive_link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87"/>
          <p:cNvSpPr txBox="1"/>
          <p:nvPr/>
        </p:nvSpPr>
        <p:spPr>
          <a:xfrm>
            <a:off x="1316784" y="1420374"/>
            <a:ext cx="5671203" cy="142143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rben"/>
              <a:buNone/>
            </a:pPr>
            <a:r>
              <a:rPr b="0" i="0" lang="es-AR" sz="3600" u="none" cap="none" strike="noStrik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NOS VEMOS EN LA PRÓXIMA…..</a:t>
            </a:r>
            <a:endParaRPr b="0" i="0" sz="3600" u="none" cap="none" strike="noStrike">
              <a:solidFill>
                <a:srgbClr val="00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449" name="Google Shape;144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632" y="3388659"/>
            <a:ext cx="4798520" cy="268717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87"/>
          <p:cNvSpPr/>
          <p:nvPr/>
        </p:nvSpPr>
        <p:spPr>
          <a:xfrm>
            <a:off x="5580112" y="4365104"/>
            <a:ext cx="144016" cy="216024"/>
          </a:xfrm>
          <a:prstGeom prst="parallelogram">
            <a:avLst>
              <a:gd fmla="val 25000" name="adj"/>
            </a:avLst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9"/>
          <p:cNvGrpSpPr/>
          <p:nvPr/>
        </p:nvGrpSpPr>
        <p:grpSpPr>
          <a:xfrm>
            <a:off x="4555751" y="4361063"/>
            <a:ext cx="1917725" cy="497100"/>
            <a:chOff x="4572000" y="3126925"/>
            <a:chExt cx="1917725" cy="497100"/>
          </a:xfrm>
        </p:grpSpPr>
        <p:cxnSp>
          <p:nvCxnSpPr>
            <p:cNvPr id="650" name="Google Shape;650;p9"/>
            <p:cNvCxnSpPr/>
            <p:nvPr/>
          </p:nvCxnSpPr>
          <p:spPr>
            <a:xfrm>
              <a:off x="4572000" y="3375475"/>
              <a:ext cx="12795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651" name="Google Shape;651;p9"/>
            <p:cNvSpPr/>
            <p:nvPr/>
          </p:nvSpPr>
          <p:spPr>
            <a:xfrm>
              <a:off x="5992625" y="3126925"/>
              <a:ext cx="497100" cy="497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9"/>
          <p:cNvGrpSpPr/>
          <p:nvPr/>
        </p:nvGrpSpPr>
        <p:grpSpPr>
          <a:xfrm>
            <a:off x="2628676" y="4361063"/>
            <a:ext cx="1927075" cy="497100"/>
            <a:chOff x="2644925" y="3126925"/>
            <a:chExt cx="1927075" cy="497100"/>
          </a:xfrm>
        </p:grpSpPr>
        <p:cxnSp>
          <p:nvCxnSpPr>
            <p:cNvPr id="653" name="Google Shape;653;p9"/>
            <p:cNvCxnSpPr/>
            <p:nvPr/>
          </p:nvCxnSpPr>
          <p:spPr>
            <a:xfrm>
              <a:off x="3292500" y="3375475"/>
              <a:ext cx="12795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654" name="Google Shape;654;p9"/>
            <p:cNvSpPr/>
            <p:nvPr/>
          </p:nvSpPr>
          <p:spPr>
            <a:xfrm>
              <a:off x="2644925" y="3126925"/>
              <a:ext cx="497100" cy="49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9"/>
          <p:cNvGrpSpPr/>
          <p:nvPr/>
        </p:nvGrpSpPr>
        <p:grpSpPr>
          <a:xfrm>
            <a:off x="4555751" y="3108025"/>
            <a:ext cx="1917725" cy="497100"/>
            <a:chOff x="4572000" y="1873887"/>
            <a:chExt cx="1917725" cy="497100"/>
          </a:xfrm>
        </p:grpSpPr>
        <p:cxnSp>
          <p:nvCxnSpPr>
            <p:cNvPr id="656" name="Google Shape;656;p9"/>
            <p:cNvCxnSpPr/>
            <p:nvPr/>
          </p:nvCxnSpPr>
          <p:spPr>
            <a:xfrm>
              <a:off x="4572000" y="2122437"/>
              <a:ext cx="12795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657" name="Google Shape;657;p9"/>
            <p:cNvSpPr/>
            <p:nvPr/>
          </p:nvSpPr>
          <p:spPr>
            <a:xfrm>
              <a:off x="5992625" y="1873887"/>
              <a:ext cx="497100" cy="497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2628676" y="3108025"/>
            <a:ext cx="1927075" cy="497100"/>
            <a:chOff x="2644925" y="1873887"/>
            <a:chExt cx="1927075" cy="497100"/>
          </a:xfrm>
        </p:grpSpPr>
        <p:sp>
          <p:nvSpPr>
            <p:cNvPr id="659" name="Google Shape;659;p9"/>
            <p:cNvSpPr/>
            <p:nvPr/>
          </p:nvSpPr>
          <p:spPr>
            <a:xfrm>
              <a:off x="2644925" y="1873887"/>
              <a:ext cx="497100" cy="497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0" name="Google Shape;660;p9"/>
            <p:cNvCxnSpPr/>
            <p:nvPr/>
          </p:nvCxnSpPr>
          <p:spPr>
            <a:xfrm>
              <a:off x="3292500" y="2122437"/>
              <a:ext cx="12795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med" w="med" type="oval"/>
              <a:tailEnd len="sm" w="sm" type="none"/>
            </a:ln>
          </p:spPr>
        </p:cxnSp>
      </p:grpSp>
      <p:grpSp>
        <p:nvGrpSpPr>
          <p:cNvPr id="661" name="Google Shape;661;p9"/>
          <p:cNvGrpSpPr/>
          <p:nvPr/>
        </p:nvGrpSpPr>
        <p:grpSpPr>
          <a:xfrm>
            <a:off x="2757937" y="3237605"/>
            <a:ext cx="238572" cy="237940"/>
            <a:chOff x="-30735200" y="3910925"/>
            <a:chExt cx="292225" cy="291450"/>
          </a:xfrm>
        </p:grpSpPr>
        <p:sp>
          <p:nvSpPr>
            <p:cNvPr id="662" name="Google Shape;662;p9"/>
            <p:cNvSpPr/>
            <p:nvPr/>
          </p:nvSpPr>
          <p:spPr>
            <a:xfrm>
              <a:off x="-30683225" y="3962900"/>
              <a:ext cx="188275" cy="186700"/>
            </a:xfrm>
            <a:custGeom>
              <a:rect b="b" l="l" r="r" t="t"/>
              <a:pathLst>
                <a:path extrusionOk="0" h="7468" w="7531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-30735200" y="3910925"/>
              <a:ext cx="292225" cy="291450"/>
            </a:xfrm>
            <a:custGeom>
              <a:rect b="b" l="l" r="r" t="t"/>
              <a:pathLst>
                <a:path extrusionOk="0" h="11658" w="11689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9"/>
          <p:cNvSpPr/>
          <p:nvPr/>
        </p:nvSpPr>
        <p:spPr>
          <a:xfrm>
            <a:off x="6166816" y="3237744"/>
            <a:ext cx="181996" cy="181098"/>
          </a:xfrm>
          <a:custGeom>
            <a:rect b="b" l="l" r="r" t="t"/>
            <a:pathLst>
              <a:path extrusionOk="0" h="8873" w="8917">
                <a:moveTo>
                  <a:pt x="1702" y="1"/>
                </a:moveTo>
                <a:cubicBezTo>
                  <a:pt x="757" y="1"/>
                  <a:pt x="1" y="725"/>
                  <a:pt x="1" y="1702"/>
                </a:cubicBezTo>
                <a:lnTo>
                  <a:pt x="1" y="2048"/>
                </a:lnTo>
                <a:lnTo>
                  <a:pt x="3781" y="2048"/>
                </a:lnTo>
                <a:cubicBezTo>
                  <a:pt x="5136" y="2048"/>
                  <a:pt x="6207" y="3088"/>
                  <a:pt x="6207" y="4443"/>
                </a:cubicBezTo>
                <a:lnTo>
                  <a:pt x="6207" y="7877"/>
                </a:lnTo>
                <a:lnTo>
                  <a:pt x="6207" y="8003"/>
                </a:lnTo>
                <a:lnTo>
                  <a:pt x="6995" y="8790"/>
                </a:lnTo>
                <a:cubicBezTo>
                  <a:pt x="7055" y="8850"/>
                  <a:pt x="7127" y="8872"/>
                  <a:pt x="7205" y="8872"/>
                </a:cubicBezTo>
                <a:cubicBezTo>
                  <a:pt x="7249" y="8872"/>
                  <a:pt x="7295" y="8865"/>
                  <a:pt x="7341" y="8853"/>
                </a:cubicBezTo>
                <a:cubicBezTo>
                  <a:pt x="7467" y="8822"/>
                  <a:pt x="7530" y="8664"/>
                  <a:pt x="7530" y="8538"/>
                </a:cubicBezTo>
                <a:lnTo>
                  <a:pt x="7530" y="6806"/>
                </a:lnTo>
                <a:cubicBezTo>
                  <a:pt x="8318" y="6648"/>
                  <a:pt x="8917" y="5955"/>
                  <a:pt x="8917" y="5104"/>
                </a:cubicBezTo>
                <a:lnTo>
                  <a:pt x="8917" y="1702"/>
                </a:lnTo>
                <a:cubicBezTo>
                  <a:pt x="8917" y="725"/>
                  <a:pt x="8129" y="1"/>
                  <a:pt x="71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9"/>
          <p:cNvGrpSpPr/>
          <p:nvPr/>
        </p:nvGrpSpPr>
        <p:grpSpPr>
          <a:xfrm>
            <a:off x="6214176" y="4490665"/>
            <a:ext cx="135053" cy="216754"/>
            <a:chOff x="-34278725" y="3919600"/>
            <a:chExt cx="165425" cy="265500"/>
          </a:xfrm>
        </p:grpSpPr>
        <p:sp>
          <p:nvSpPr>
            <p:cNvPr id="666" name="Google Shape;666;p9"/>
            <p:cNvSpPr/>
            <p:nvPr/>
          </p:nvSpPr>
          <p:spPr>
            <a:xfrm>
              <a:off x="-34167675" y="3932000"/>
              <a:ext cx="42550" cy="40575"/>
            </a:xfrm>
            <a:custGeom>
              <a:rect b="b" l="l" r="r" t="t"/>
              <a:pathLst>
                <a:path extrusionOk="0" h="1623" w="1702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34200750" y="3919600"/>
              <a:ext cx="17350" cy="33875"/>
            </a:xfrm>
            <a:custGeom>
              <a:rect b="b" l="l" r="r" t="t"/>
              <a:pathLst>
                <a:path extrusionOk="0" h="1355" w="694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-34147975" y="3989700"/>
              <a:ext cx="34675" cy="17350"/>
            </a:xfrm>
            <a:custGeom>
              <a:rect b="b" l="l" r="r" t="t"/>
              <a:pathLst>
                <a:path extrusionOk="0" h="694" w="1387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-34278725" y="4116500"/>
              <a:ext cx="116600" cy="68600"/>
            </a:xfrm>
            <a:custGeom>
              <a:rect b="b" l="l" r="r" t="t"/>
              <a:pathLst>
                <a:path extrusionOk="0" h="2744" w="4664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2762779" y="4490500"/>
            <a:ext cx="238251" cy="238262"/>
            <a:chOff x="2685825" y="840375"/>
            <a:chExt cx="481900" cy="481825"/>
          </a:xfrm>
        </p:grpSpPr>
        <p:sp>
          <p:nvSpPr>
            <p:cNvPr id="671" name="Google Shape;671;p9"/>
            <p:cNvSpPr/>
            <p:nvPr/>
          </p:nvSpPr>
          <p:spPr>
            <a:xfrm>
              <a:off x="2685825" y="840375"/>
              <a:ext cx="481900" cy="481825"/>
            </a:xfrm>
            <a:custGeom>
              <a:rect b="b" l="l" r="r" t="t"/>
              <a:pathLst>
                <a:path extrusionOk="0" h="19273" w="19276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819200" y="983400"/>
              <a:ext cx="205475" cy="197625"/>
            </a:xfrm>
            <a:custGeom>
              <a:rect b="b" l="l" r="r" t="t"/>
              <a:pathLst>
                <a:path extrusionOk="0" h="7905" w="8219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9"/>
          <p:cNvGrpSpPr/>
          <p:nvPr/>
        </p:nvGrpSpPr>
        <p:grpSpPr>
          <a:xfrm>
            <a:off x="3255301" y="4943463"/>
            <a:ext cx="2634275" cy="646550"/>
            <a:chOff x="3255300" y="4086213"/>
            <a:chExt cx="2634275" cy="646550"/>
          </a:xfrm>
        </p:grpSpPr>
        <p:sp>
          <p:nvSpPr>
            <p:cNvPr id="674" name="Google Shape;674;p9"/>
            <p:cNvSpPr/>
            <p:nvPr/>
          </p:nvSpPr>
          <p:spPr>
            <a:xfrm>
              <a:off x="3408600" y="4162413"/>
              <a:ext cx="2327400" cy="570350"/>
            </a:xfrm>
            <a:custGeom>
              <a:rect b="b" l="l" r="r" t="t"/>
              <a:pathLst>
                <a:path extrusionOk="0" h="22814" w="93096">
                  <a:moveTo>
                    <a:pt x="46554" y="1"/>
                  </a:moveTo>
                  <a:cubicBezTo>
                    <a:pt x="27170" y="1"/>
                    <a:pt x="7715" y="3227"/>
                    <a:pt x="1834" y="8288"/>
                  </a:cubicBezTo>
                  <a:cubicBezTo>
                    <a:pt x="1750" y="8359"/>
                    <a:pt x="1667" y="8442"/>
                    <a:pt x="1584" y="8514"/>
                  </a:cubicBezTo>
                  <a:lnTo>
                    <a:pt x="12" y="8514"/>
                  </a:lnTo>
                  <a:lnTo>
                    <a:pt x="24" y="11169"/>
                  </a:lnTo>
                  <a:cubicBezTo>
                    <a:pt x="0" y="11407"/>
                    <a:pt x="0" y="11633"/>
                    <a:pt x="36" y="11871"/>
                  </a:cubicBezTo>
                  <a:lnTo>
                    <a:pt x="36" y="11883"/>
                  </a:lnTo>
                  <a:cubicBezTo>
                    <a:pt x="798" y="17574"/>
                    <a:pt x="18431" y="22813"/>
                    <a:pt x="46554" y="22813"/>
                  </a:cubicBezTo>
                  <a:cubicBezTo>
                    <a:pt x="74890" y="22813"/>
                    <a:pt x="92571" y="17491"/>
                    <a:pt x="93083" y="11752"/>
                  </a:cubicBezTo>
                  <a:lnTo>
                    <a:pt x="93083" y="11729"/>
                  </a:lnTo>
                  <a:cubicBezTo>
                    <a:pt x="93095" y="11574"/>
                    <a:pt x="93095" y="11407"/>
                    <a:pt x="93083" y="11240"/>
                  </a:cubicBezTo>
                  <a:lnTo>
                    <a:pt x="93083" y="8585"/>
                  </a:lnTo>
                  <a:lnTo>
                    <a:pt x="91595" y="8585"/>
                  </a:lnTo>
                  <a:cubicBezTo>
                    <a:pt x="91488" y="8490"/>
                    <a:pt x="91381" y="8383"/>
                    <a:pt x="91273" y="8288"/>
                  </a:cubicBezTo>
                  <a:cubicBezTo>
                    <a:pt x="85392" y="3227"/>
                    <a:pt x="65937" y="1"/>
                    <a:pt x="4655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3314225" y="4094563"/>
              <a:ext cx="2516125" cy="544425"/>
            </a:xfrm>
            <a:custGeom>
              <a:rect b="b" l="l" r="r" t="t"/>
              <a:pathLst>
                <a:path extrusionOk="0" h="21777" w="100645">
                  <a:moveTo>
                    <a:pt x="50329" y="0"/>
                  </a:moveTo>
                  <a:cubicBezTo>
                    <a:pt x="31814" y="0"/>
                    <a:pt x="13229" y="3072"/>
                    <a:pt x="7621" y="7906"/>
                  </a:cubicBezTo>
                  <a:cubicBezTo>
                    <a:pt x="1" y="14466"/>
                    <a:pt x="17848" y="21777"/>
                    <a:pt x="50329" y="21777"/>
                  </a:cubicBezTo>
                  <a:cubicBezTo>
                    <a:pt x="82809" y="21777"/>
                    <a:pt x="100644" y="14466"/>
                    <a:pt x="93036" y="7906"/>
                  </a:cubicBezTo>
                  <a:cubicBezTo>
                    <a:pt x="87428" y="3072"/>
                    <a:pt x="68843" y="0"/>
                    <a:pt x="50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3255300" y="4086213"/>
              <a:ext cx="2634275" cy="570050"/>
            </a:xfrm>
            <a:custGeom>
              <a:rect b="b" l="l" r="r" t="t"/>
              <a:pathLst>
                <a:path extrusionOk="0" h="22802" w="105371">
                  <a:moveTo>
                    <a:pt x="52686" y="977"/>
                  </a:moveTo>
                  <a:cubicBezTo>
                    <a:pt x="68652" y="977"/>
                    <a:pt x="84082" y="3537"/>
                    <a:pt x="87821" y="7395"/>
                  </a:cubicBezTo>
                  <a:cubicBezTo>
                    <a:pt x="92560" y="12288"/>
                    <a:pt x="77403" y="17348"/>
                    <a:pt x="52686" y="17348"/>
                  </a:cubicBezTo>
                  <a:cubicBezTo>
                    <a:pt x="27968" y="17348"/>
                    <a:pt x="12812" y="12288"/>
                    <a:pt x="17550" y="7395"/>
                  </a:cubicBezTo>
                  <a:cubicBezTo>
                    <a:pt x="21277" y="3537"/>
                    <a:pt x="36719" y="977"/>
                    <a:pt x="52686" y="977"/>
                  </a:cubicBezTo>
                  <a:close/>
                  <a:moveTo>
                    <a:pt x="52686" y="1"/>
                  </a:moveTo>
                  <a:cubicBezTo>
                    <a:pt x="33302" y="1"/>
                    <a:pt x="13847" y="3216"/>
                    <a:pt x="7966" y="8276"/>
                  </a:cubicBezTo>
                  <a:cubicBezTo>
                    <a:pt x="0" y="15146"/>
                    <a:pt x="18681" y="22801"/>
                    <a:pt x="52686" y="22801"/>
                  </a:cubicBezTo>
                  <a:cubicBezTo>
                    <a:pt x="86690" y="22801"/>
                    <a:pt x="105371" y="15146"/>
                    <a:pt x="97405" y="8276"/>
                  </a:cubicBezTo>
                  <a:cubicBezTo>
                    <a:pt x="91524" y="3216"/>
                    <a:pt x="72069" y="1"/>
                    <a:pt x="52686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3852100" y="4137713"/>
              <a:ext cx="1440375" cy="299475"/>
            </a:xfrm>
            <a:custGeom>
              <a:rect b="b" l="l" r="r" t="t"/>
              <a:pathLst>
                <a:path extrusionOk="0" h="11979" w="57615">
                  <a:moveTo>
                    <a:pt x="28814" y="703"/>
                  </a:moveTo>
                  <a:cubicBezTo>
                    <a:pt x="38803" y="703"/>
                    <a:pt x="47685" y="2406"/>
                    <a:pt x="48745" y="4716"/>
                  </a:cubicBezTo>
                  <a:cubicBezTo>
                    <a:pt x="49911" y="7311"/>
                    <a:pt x="41053" y="9645"/>
                    <a:pt x="28814" y="9645"/>
                  </a:cubicBezTo>
                  <a:cubicBezTo>
                    <a:pt x="16574" y="9645"/>
                    <a:pt x="7704" y="7311"/>
                    <a:pt x="8883" y="4716"/>
                  </a:cubicBezTo>
                  <a:cubicBezTo>
                    <a:pt x="9930" y="2406"/>
                    <a:pt x="18812" y="703"/>
                    <a:pt x="28814" y="703"/>
                  </a:cubicBezTo>
                  <a:close/>
                  <a:moveTo>
                    <a:pt x="28814" y="1"/>
                  </a:moveTo>
                  <a:cubicBezTo>
                    <a:pt x="16324" y="1"/>
                    <a:pt x="4703" y="2060"/>
                    <a:pt x="2560" y="5025"/>
                  </a:cubicBezTo>
                  <a:cubicBezTo>
                    <a:pt x="0" y="8561"/>
                    <a:pt x="11538" y="11978"/>
                    <a:pt x="28814" y="11978"/>
                  </a:cubicBezTo>
                  <a:cubicBezTo>
                    <a:pt x="46090" y="11978"/>
                    <a:pt x="57615" y="8561"/>
                    <a:pt x="55067" y="5025"/>
                  </a:cubicBezTo>
                  <a:cubicBezTo>
                    <a:pt x="52924" y="2060"/>
                    <a:pt x="41303" y="1"/>
                    <a:pt x="28814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4272975" y="4178788"/>
              <a:ext cx="598925" cy="129500"/>
            </a:xfrm>
            <a:custGeom>
              <a:rect b="b" l="l" r="r" t="t"/>
              <a:pathLst>
                <a:path extrusionOk="0" h="5180" w="23957">
                  <a:moveTo>
                    <a:pt x="11979" y="1"/>
                  </a:moveTo>
                  <a:cubicBezTo>
                    <a:pt x="5883" y="1"/>
                    <a:pt x="691" y="1060"/>
                    <a:pt x="358" y="2453"/>
                  </a:cubicBezTo>
                  <a:cubicBezTo>
                    <a:pt x="1" y="3918"/>
                    <a:pt x="5192" y="5180"/>
                    <a:pt x="11979" y="5180"/>
                  </a:cubicBezTo>
                  <a:cubicBezTo>
                    <a:pt x="18753" y="5180"/>
                    <a:pt x="23956" y="3918"/>
                    <a:pt x="23599" y="2453"/>
                  </a:cubicBezTo>
                  <a:cubicBezTo>
                    <a:pt x="23266" y="1060"/>
                    <a:pt x="18075" y="1"/>
                    <a:pt x="11979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4555750" y="4101988"/>
              <a:ext cx="480750" cy="143875"/>
            </a:xfrm>
            <a:custGeom>
              <a:rect b="b" l="l" r="r" t="t"/>
              <a:pathLst>
                <a:path extrusionOk="0" h="5755" w="19230">
                  <a:moveTo>
                    <a:pt x="15586" y="1"/>
                  </a:moveTo>
                  <a:lnTo>
                    <a:pt x="537" y="5394"/>
                  </a:lnTo>
                  <a:cubicBezTo>
                    <a:pt x="441" y="5418"/>
                    <a:pt x="1" y="5585"/>
                    <a:pt x="382" y="5656"/>
                  </a:cubicBezTo>
                  <a:cubicBezTo>
                    <a:pt x="382" y="5656"/>
                    <a:pt x="805" y="5755"/>
                    <a:pt x="953" y="5755"/>
                  </a:cubicBezTo>
                  <a:cubicBezTo>
                    <a:pt x="968" y="5755"/>
                    <a:pt x="980" y="5754"/>
                    <a:pt x="989" y="5752"/>
                  </a:cubicBezTo>
                  <a:lnTo>
                    <a:pt x="19229" y="358"/>
                  </a:lnTo>
                  <a:cubicBezTo>
                    <a:pt x="18027" y="227"/>
                    <a:pt x="16812" y="108"/>
                    <a:pt x="15586" y="1"/>
                  </a:cubicBezTo>
                  <a:close/>
                </a:path>
              </a:pathLst>
            </a:custGeom>
            <a:solidFill>
              <a:srgbClr val="000000">
                <a:alpha val="3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0" name="Google Shape;680;p9"/>
          <p:cNvGrpSpPr/>
          <p:nvPr/>
        </p:nvGrpSpPr>
        <p:grpSpPr>
          <a:xfrm>
            <a:off x="4410775" y="2420104"/>
            <a:ext cx="313750" cy="2680685"/>
            <a:chOff x="4410775" y="1562853"/>
            <a:chExt cx="313750" cy="2680685"/>
          </a:xfrm>
        </p:grpSpPr>
        <p:sp>
          <p:nvSpPr>
            <p:cNvPr id="681" name="Google Shape;681;p9"/>
            <p:cNvSpPr/>
            <p:nvPr/>
          </p:nvSpPr>
          <p:spPr>
            <a:xfrm>
              <a:off x="4579550" y="1562853"/>
              <a:ext cx="144975" cy="497100"/>
            </a:xfrm>
            <a:custGeom>
              <a:rect b="b" l="l" r="r" t="t"/>
              <a:pathLst>
                <a:path extrusionOk="0" h="19884" w="5799">
                  <a:moveTo>
                    <a:pt x="5799" y="0"/>
                  </a:moveTo>
                  <a:lnTo>
                    <a:pt x="0" y="1905"/>
                  </a:lnTo>
                  <a:lnTo>
                    <a:pt x="0" y="19884"/>
                  </a:lnTo>
                  <a:cubicBezTo>
                    <a:pt x="5644" y="17336"/>
                    <a:pt x="5799" y="12109"/>
                    <a:pt x="5799" y="12109"/>
                  </a:cubicBezTo>
                  <a:lnTo>
                    <a:pt x="5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4410775" y="1562853"/>
              <a:ext cx="144975" cy="497100"/>
            </a:xfrm>
            <a:custGeom>
              <a:rect b="b" l="l" r="r" t="t"/>
              <a:pathLst>
                <a:path extrusionOk="0" h="19884" w="5799">
                  <a:moveTo>
                    <a:pt x="1" y="0"/>
                  </a:moveTo>
                  <a:lnTo>
                    <a:pt x="1" y="12109"/>
                  </a:lnTo>
                  <a:cubicBezTo>
                    <a:pt x="1" y="12109"/>
                    <a:pt x="167" y="17336"/>
                    <a:pt x="5799" y="19884"/>
                  </a:cubicBezTo>
                  <a:lnTo>
                    <a:pt x="5799" y="19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4547940" y="1644385"/>
              <a:ext cx="26500" cy="2599153"/>
            </a:xfrm>
            <a:custGeom>
              <a:rect b="b" l="l" r="r" t="t"/>
              <a:pathLst>
                <a:path extrusionOk="0" h="104990" w="1060">
                  <a:moveTo>
                    <a:pt x="476" y="1"/>
                  </a:moveTo>
                  <a:cubicBezTo>
                    <a:pt x="215" y="1"/>
                    <a:pt x="0" y="215"/>
                    <a:pt x="0" y="477"/>
                  </a:cubicBezTo>
                  <a:lnTo>
                    <a:pt x="0" y="104514"/>
                  </a:lnTo>
                  <a:cubicBezTo>
                    <a:pt x="0" y="104776"/>
                    <a:pt x="215" y="104990"/>
                    <a:pt x="476" y="104990"/>
                  </a:cubicBezTo>
                  <a:lnTo>
                    <a:pt x="584" y="104990"/>
                  </a:lnTo>
                  <a:cubicBezTo>
                    <a:pt x="846" y="104990"/>
                    <a:pt x="1060" y="104776"/>
                    <a:pt x="1060" y="104514"/>
                  </a:cubicBezTo>
                  <a:lnTo>
                    <a:pt x="1060" y="477"/>
                  </a:lnTo>
                  <a:cubicBezTo>
                    <a:pt x="1060" y="215"/>
                    <a:pt x="846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9"/>
          <p:cNvSpPr/>
          <p:nvPr/>
        </p:nvSpPr>
        <p:spPr>
          <a:xfrm>
            <a:off x="1370047" y="342646"/>
            <a:ext cx="6419006" cy="138499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Dosis"/>
              <a:buNone/>
            </a:pPr>
            <a:r>
              <a:rPr b="0" i="0" lang="es-AR" sz="2800" u="none" cap="none" strike="noStrik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Posiciones mensuales con autocontrol automático, mensajes formativos y clasificación ABC.</a:t>
            </a:r>
            <a:endParaRPr/>
          </a:p>
        </p:txBody>
      </p:sp>
      <p:sp>
        <p:nvSpPr>
          <p:cNvPr id="685" name="Google Shape;685;p9"/>
          <p:cNvSpPr txBox="1"/>
          <p:nvPr/>
        </p:nvSpPr>
        <p:spPr>
          <a:xfrm>
            <a:off x="243934" y="2212026"/>
            <a:ext cx="2351252" cy="1791998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0" i="0" lang="es-A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Tener un mecanismo de retroalimentación permanente con las dependencias y detección temprana de errores u omisiones.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6" name="Google Shape;686;p9"/>
          <p:cNvSpPr txBox="1"/>
          <p:nvPr/>
        </p:nvSpPr>
        <p:spPr>
          <a:xfrm>
            <a:off x="294725" y="4158452"/>
            <a:ext cx="2270516" cy="1574803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0" i="0" lang="es-A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Seguimiento de deuda de fondos del Ministerios de todos los años con su imputación contable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7" name="Google Shape;687;p9"/>
          <p:cNvSpPr txBox="1"/>
          <p:nvPr/>
        </p:nvSpPr>
        <p:spPr>
          <a:xfrm>
            <a:off x="6614601" y="4234312"/>
            <a:ext cx="2306985" cy="765000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0" i="0" lang="es-A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Eliminar duplicaciones de tareas.</a:t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88" name="Google Shape;688;p9"/>
          <p:cNvGrpSpPr/>
          <p:nvPr/>
        </p:nvGrpSpPr>
        <p:grpSpPr>
          <a:xfrm>
            <a:off x="6043921" y="3231371"/>
            <a:ext cx="362008" cy="244175"/>
            <a:chOff x="3523772" y="3404422"/>
            <a:chExt cx="362008" cy="244175"/>
          </a:xfrm>
        </p:grpSpPr>
        <p:sp>
          <p:nvSpPr>
            <p:cNvPr id="689" name="Google Shape;689;p9"/>
            <p:cNvSpPr/>
            <p:nvPr/>
          </p:nvSpPr>
          <p:spPr>
            <a:xfrm>
              <a:off x="3566244" y="3404579"/>
              <a:ext cx="122677" cy="233256"/>
            </a:xfrm>
            <a:custGeom>
              <a:rect b="b" l="l" r="r" t="t"/>
              <a:pathLst>
                <a:path extrusionOk="0" h="8908" w="4685">
                  <a:moveTo>
                    <a:pt x="1882" y="1"/>
                  </a:moveTo>
                  <a:cubicBezTo>
                    <a:pt x="1557" y="1"/>
                    <a:pt x="1231" y="211"/>
                    <a:pt x="1203" y="637"/>
                  </a:cubicBezTo>
                  <a:cubicBezTo>
                    <a:pt x="1107" y="503"/>
                    <a:pt x="955" y="408"/>
                    <a:pt x="792" y="379"/>
                  </a:cubicBezTo>
                  <a:cubicBezTo>
                    <a:pt x="754" y="370"/>
                    <a:pt x="716" y="370"/>
                    <a:pt x="668" y="370"/>
                  </a:cubicBezTo>
                  <a:cubicBezTo>
                    <a:pt x="296" y="370"/>
                    <a:pt x="1" y="675"/>
                    <a:pt x="1" y="1047"/>
                  </a:cubicBezTo>
                  <a:lnTo>
                    <a:pt x="1" y="8908"/>
                  </a:lnTo>
                  <a:lnTo>
                    <a:pt x="4685" y="8908"/>
                  </a:lnTo>
                  <a:lnTo>
                    <a:pt x="4666" y="2068"/>
                  </a:lnTo>
                  <a:cubicBezTo>
                    <a:pt x="4666" y="1744"/>
                    <a:pt x="4407" y="1531"/>
                    <a:pt x="4136" y="1531"/>
                  </a:cubicBezTo>
                  <a:cubicBezTo>
                    <a:pt x="4007" y="1531"/>
                    <a:pt x="3876" y="1579"/>
                    <a:pt x="3769" y="1686"/>
                  </a:cubicBezTo>
                  <a:lnTo>
                    <a:pt x="3769" y="1219"/>
                  </a:lnTo>
                  <a:cubicBezTo>
                    <a:pt x="3763" y="806"/>
                    <a:pt x="3426" y="544"/>
                    <a:pt x="3081" y="544"/>
                  </a:cubicBezTo>
                  <a:cubicBezTo>
                    <a:pt x="2891" y="544"/>
                    <a:pt x="2699" y="623"/>
                    <a:pt x="2557" y="799"/>
                  </a:cubicBezTo>
                  <a:lnTo>
                    <a:pt x="2557" y="675"/>
                  </a:lnTo>
                  <a:cubicBezTo>
                    <a:pt x="2557" y="228"/>
                    <a:pt x="2220" y="1"/>
                    <a:pt x="1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3566244" y="3511179"/>
              <a:ext cx="78476" cy="126657"/>
            </a:xfrm>
            <a:custGeom>
              <a:rect b="b" l="l" r="r" t="t"/>
              <a:pathLst>
                <a:path extrusionOk="0" h="4837" w="2997">
                  <a:moveTo>
                    <a:pt x="1" y="0"/>
                  </a:moveTo>
                  <a:lnTo>
                    <a:pt x="1" y="4837"/>
                  </a:lnTo>
                  <a:lnTo>
                    <a:pt x="2996" y="4837"/>
                  </a:lnTo>
                  <a:lnTo>
                    <a:pt x="2996" y="2996"/>
                  </a:lnTo>
                  <a:cubicBezTo>
                    <a:pt x="2996" y="1345"/>
                    <a:pt x="1651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586852" y="3414504"/>
              <a:ext cx="11390" cy="95759"/>
            </a:xfrm>
            <a:custGeom>
              <a:rect b="b" l="l" r="r" t="t"/>
              <a:pathLst>
                <a:path extrusionOk="0" h="3657" w="435">
                  <a:moveTo>
                    <a:pt x="15" y="0"/>
                  </a:moveTo>
                  <a:lnTo>
                    <a:pt x="15" y="3435"/>
                  </a:lnTo>
                  <a:cubicBezTo>
                    <a:pt x="1" y="3582"/>
                    <a:pt x="108" y="3656"/>
                    <a:pt x="216" y="3656"/>
                  </a:cubicBezTo>
                  <a:cubicBezTo>
                    <a:pt x="325" y="3656"/>
                    <a:pt x="435" y="3582"/>
                    <a:pt x="425" y="3435"/>
                  </a:cubicBezTo>
                  <a:lnTo>
                    <a:pt x="425" y="258"/>
                  </a:lnTo>
                  <a:cubicBezTo>
                    <a:pt x="320" y="124"/>
                    <a:pt x="177" y="29"/>
                    <a:pt x="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622202" y="3405758"/>
              <a:ext cx="11521" cy="103928"/>
            </a:xfrm>
            <a:custGeom>
              <a:rect b="b" l="l" r="r" t="t"/>
              <a:pathLst>
                <a:path extrusionOk="0" h="3969" w="440">
                  <a:moveTo>
                    <a:pt x="10" y="0"/>
                  </a:moveTo>
                  <a:cubicBezTo>
                    <a:pt x="10" y="10"/>
                    <a:pt x="10" y="29"/>
                    <a:pt x="10" y="39"/>
                  </a:cubicBezTo>
                  <a:cubicBezTo>
                    <a:pt x="29" y="229"/>
                    <a:pt x="20" y="2719"/>
                    <a:pt x="0" y="3759"/>
                  </a:cubicBezTo>
                  <a:cubicBezTo>
                    <a:pt x="0" y="3874"/>
                    <a:pt x="96" y="3969"/>
                    <a:pt x="210" y="3969"/>
                  </a:cubicBezTo>
                  <a:cubicBezTo>
                    <a:pt x="325" y="3969"/>
                    <a:pt x="411" y="3883"/>
                    <a:pt x="411" y="3769"/>
                  </a:cubicBezTo>
                  <a:cubicBezTo>
                    <a:pt x="411" y="3759"/>
                    <a:pt x="420" y="3034"/>
                    <a:pt x="430" y="2299"/>
                  </a:cubicBezTo>
                  <a:cubicBezTo>
                    <a:pt x="439" y="1660"/>
                    <a:pt x="439" y="1145"/>
                    <a:pt x="430" y="754"/>
                  </a:cubicBezTo>
                  <a:lnTo>
                    <a:pt x="430" y="630"/>
                  </a:lnTo>
                  <a:cubicBezTo>
                    <a:pt x="430" y="353"/>
                    <a:pt x="268" y="105"/>
                    <a:pt x="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654174" y="3420002"/>
              <a:ext cx="11024" cy="89317"/>
            </a:xfrm>
            <a:custGeom>
              <a:rect b="b" l="l" r="r" t="t"/>
              <a:pathLst>
                <a:path extrusionOk="0" h="3411" w="421">
                  <a:moveTo>
                    <a:pt x="1" y="0"/>
                  </a:moveTo>
                  <a:lnTo>
                    <a:pt x="1" y="3225"/>
                  </a:lnTo>
                  <a:cubicBezTo>
                    <a:pt x="10" y="3349"/>
                    <a:pt x="110" y="3411"/>
                    <a:pt x="210" y="3411"/>
                  </a:cubicBezTo>
                  <a:cubicBezTo>
                    <a:pt x="311" y="3411"/>
                    <a:pt x="411" y="3349"/>
                    <a:pt x="420" y="3225"/>
                  </a:cubicBezTo>
                  <a:lnTo>
                    <a:pt x="420" y="630"/>
                  </a:lnTo>
                  <a:cubicBezTo>
                    <a:pt x="420" y="353"/>
                    <a:pt x="258" y="10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523772" y="3493320"/>
              <a:ext cx="90469" cy="144515"/>
            </a:xfrm>
            <a:custGeom>
              <a:rect b="b" l="l" r="r" t="t"/>
              <a:pathLst>
                <a:path extrusionOk="0" h="5519" w="3455">
                  <a:moveTo>
                    <a:pt x="683" y="0"/>
                  </a:moveTo>
                  <a:cubicBezTo>
                    <a:pt x="523" y="0"/>
                    <a:pt x="363" y="62"/>
                    <a:pt x="239" y="186"/>
                  </a:cubicBezTo>
                  <a:cubicBezTo>
                    <a:pt x="1" y="425"/>
                    <a:pt x="1" y="825"/>
                    <a:pt x="239" y="1064"/>
                  </a:cubicBezTo>
                  <a:lnTo>
                    <a:pt x="1623" y="2447"/>
                  </a:lnTo>
                  <a:lnTo>
                    <a:pt x="1623" y="5519"/>
                  </a:lnTo>
                  <a:lnTo>
                    <a:pt x="3454" y="5519"/>
                  </a:lnTo>
                  <a:lnTo>
                    <a:pt x="3454" y="4107"/>
                  </a:lnTo>
                  <a:cubicBezTo>
                    <a:pt x="3454" y="3067"/>
                    <a:pt x="3034" y="2075"/>
                    <a:pt x="2300" y="1350"/>
                  </a:cubicBezTo>
                  <a:lnTo>
                    <a:pt x="1126" y="186"/>
                  </a:lnTo>
                  <a:cubicBezTo>
                    <a:pt x="1002" y="62"/>
                    <a:pt x="843" y="0"/>
                    <a:pt x="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557263" y="3624324"/>
              <a:ext cx="140404" cy="24273"/>
            </a:xfrm>
            <a:custGeom>
              <a:rect b="b" l="l" r="r" t="t"/>
              <a:pathLst>
                <a:path extrusionOk="0" h="927" w="5362">
                  <a:moveTo>
                    <a:pt x="219" y="1"/>
                  </a:moveTo>
                  <a:cubicBezTo>
                    <a:pt x="105" y="1"/>
                    <a:pt x="0" y="106"/>
                    <a:pt x="0" y="230"/>
                  </a:cubicBezTo>
                  <a:lnTo>
                    <a:pt x="0" y="707"/>
                  </a:lnTo>
                  <a:cubicBezTo>
                    <a:pt x="0" y="821"/>
                    <a:pt x="105" y="926"/>
                    <a:pt x="219" y="926"/>
                  </a:cubicBezTo>
                  <a:lnTo>
                    <a:pt x="5142" y="926"/>
                  </a:lnTo>
                  <a:cubicBezTo>
                    <a:pt x="5266" y="926"/>
                    <a:pt x="5362" y="821"/>
                    <a:pt x="5362" y="707"/>
                  </a:cubicBezTo>
                  <a:lnTo>
                    <a:pt x="5362" y="230"/>
                  </a:lnTo>
                  <a:cubicBezTo>
                    <a:pt x="5362" y="106"/>
                    <a:pt x="5266" y="1"/>
                    <a:pt x="5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720631" y="3404422"/>
              <a:ext cx="122677" cy="233413"/>
            </a:xfrm>
            <a:custGeom>
              <a:rect b="b" l="l" r="r" t="t"/>
              <a:pathLst>
                <a:path extrusionOk="0" h="8914" w="4685">
                  <a:moveTo>
                    <a:pt x="2786" y="1"/>
                  </a:moveTo>
                  <a:cubicBezTo>
                    <a:pt x="2473" y="1"/>
                    <a:pt x="2160" y="199"/>
                    <a:pt x="2118" y="605"/>
                  </a:cubicBezTo>
                  <a:cubicBezTo>
                    <a:pt x="2118" y="624"/>
                    <a:pt x="2118" y="652"/>
                    <a:pt x="2118" y="681"/>
                  </a:cubicBezTo>
                  <a:lnTo>
                    <a:pt x="2118" y="815"/>
                  </a:lnTo>
                  <a:cubicBezTo>
                    <a:pt x="1986" y="642"/>
                    <a:pt x="1789" y="548"/>
                    <a:pt x="1585" y="548"/>
                  </a:cubicBezTo>
                  <a:cubicBezTo>
                    <a:pt x="1496" y="548"/>
                    <a:pt x="1404" y="567"/>
                    <a:pt x="1317" y="605"/>
                  </a:cubicBezTo>
                  <a:cubicBezTo>
                    <a:pt x="1069" y="710"/>
                    <a:pt x="906" y="958"/>
                    <a:pt x="906" y="1225"/>
                  </a:cubicBezTo>
                  <a:lnTo>
                    <a:pt x="906" y="1683"/>
                  </a:lnTo>
                  <a:cubicBezTo>
                    <a:pt x="797" y="1579"/>
                    <a:pt x="666" y="1533"/>
                    <a:pt x="537" y="1533"/>
                  </a:cubicBezTo>
                  <a:cubicBezTo>
                    <a:pt x="262" y="1533"/>
                    <a:pt x="0" y="1746"/>
                    <a:pt x="0" y="2064"/>
                  </a:cubicBezTo>
                  <a:lnTo>
                    <a:pt x="0" y="8914"/>
                  </a:lnTo>
                  <a:lnTo>
                    <a:pt x="4684" y="8914"/>
                  </a:lnTo>
                  <a:lnTo>
                    <a:pt x="4684" y="1053"/>
                  </a:lnTo>
                  <a:cubicBezTo>
                    <a:pt x="4684" y="677"/>
                    <a:pt x="4388" y="375"/>
                    <a:pt x="4015" y="375"/>
                  </a:cubicBezTo>
                  <a:cubicBezTo>
                    <a:pt x="4009" y="375"/>
                    <a:pt x="4003" y="376"/>
                    <a:pt x="3997" y="376"/>
                  </a:cubicBezTo>
                  <a:cubicBezTo>
                    <a:pt x="3959" y="376"/>
                    <a:pt x="3921" y="376"/>
                    <a:pt x="3883" y="385"/>
                  </a:cubicBezTo>
                  <a:cubicBezTo>
                    <a:pt x="3711" y="414"/>
                    <a:pt x="3568" y="509"/>
                    <a:pt x="3463" y="643"/>
                  </a:cubicBezTo>
                  <a:cubicBezTo>
                    <a:pt x="3444" y="218"/>
                    <a:pt x="3115" y="1"/>
                    <a:pt x="2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764831" y="3511179"/>
              <a:ext cx="78476" cy="126657"/>
            </a:xfrm>
            <a:custGeom>
              <a:rect b="b" l="l" r="r" t="t"/>
              <a:pathLst>
                <a:path extrusionOk="0" h="4837" w="2997">
                  <a:moveTo>
                    <a:pt x="2996" y="0"/>
                  </a:moveTo>
                  <a:cubicBezTo>
                    <a:pt x="1336" y="0"/>
                    <a:pt x="1" y="1345"/>
                    <a:pt x="1" y="2996"/>
                  </a:cubicBezTo>
                  <a:lnTo>
                    <a:pt x="1" y="4837"/>
                  </a:lnTo>
                  <a:lnTo>
                    <a:pt x="2996" y="4837"/>
                  </a:lnTo>
                  <a:lnTo>
                    <a:pt x="29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811546" y="3414504"/>
              <a:ext cx="10762" cy="94764"/>
            </a:xfrm>
            <a:custGeom>
              <a:rect b="b" l="l" r="r" t="t"/>
              <a:pathLst>
                <a:path extrusionOk="0" h="3619" w="411">
                  <a:moveTo>
                    <a:pt x="411" y="0"/>
                  </a:moveTo>
                  <a:cubicBezTo>
                    <a:pt x="249" y="29"/>
                    <a:pt x="96" y="124"/>
                    <a:pt x="1" y="258"/>
                  </a:cubicBezTo>
                  <a:lnTo>
                    <a:pt x="1" y="3425"/>
                  </a:lnTo>
                  <a:cubicBezTo>
                    <a:pt x="10" y="3554"/>
                    <a:pt x="108" y="3618"/>
                    <a:pt x="206" y="3618"/>
                  </a:cubicBezTo>
                  <a:cubicBezTo>
                    <a:pt x="304" y="3618"/>
                    <a:pt x="401" y="3554"/>
                    <a:pt x="411" y="3425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776091" y="3472372"/>
              <a:ext cx="11260" cy="37340"/>
            </a:xfrm>
            <a:custGeom>
              <a:rect b="b" l="l" r="r" t="t"/>
              <a:pathLst>
                <a:path extrusionOk="0" h="1426" w="430">
                  <a:moveTo>
                    <a:pt x="205" y="1"/>
                  </a:moveTo>
                  <a:cubicBezTo>
                    <a:pt x="103" y="1"/>
                    <a:pt x="0" y="70"/>
                    <a:pt x="0" y="204"/>
                  </a:cubicBezTo>
                  <a:cubicBezTo>
                    <a:pt x="10" y="481"/>
                    <a:pt x="10" y="805"/>
                    <a:pt x="10" y="1215"/>
                  </a:cubicBezTo>
                  <a:cubicBezTo>
                    <a:pt x="10" y="1330"/>
                    <a:pt x="95" y="1425"/>
                    <a:pt x="210" y="1425"/>
                  </a:cubicBezTo>
                  <a:cubicBezTo>
                    <a:pt x="215" y="1425"/>
                    <a:pt x="221" y="1426"/>
                    <a:pt x="226" y="1426"/>
                  </a:cubicBezTo>
                  <a:cubicBezTo>
                    <a:pt x="333" y="1426"/>
                    <a:pt x="420" y="1334"/>
                    <a:pt x="420" y="1225"/>
                  </a:cubicBezTo>
                  <a:cubicBezTo>
                    <a:pt x="429" y="805"/>
                    <a:pt x="429" y="471"/>
                    <a:pt x="410" y="185"/>
                  </a:cubicBezTo>
                  <a:cubicBezTo>
                    <a:pt x="397" y="61"/>
                    <a:pt x="301" y="1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744355" y="3420238"/>
              <a:ext cx="10762" cy="89265"/>
            </a:xfrm>
            <a:custGeom>
              <a:rect b="b" l="l" r="r" t="t"/>
              <a:pathLst>
                <a:path extrusionOk="0" h="3409" w="411">
                  <a:moveTo>
                    <a:pt x="411" y="1"/>
                  </a:moveTo>
                  <a:cubicBezTo>
                    <a:pt x="163" y="106"/>
                    <a:pt x="0" y="354"/>
                    <a:pt x="0" y="621"/>
                  </a:cubicBezTo>
                  <a:lnTo>
                    <a:pt x="0" y="3216"/>
                  </a:lnTo>
                  <a:cubicBezTo>
                    <a:pt x="10" y="3344"/>
                    <a:pt x="108" y="3409"/>
                    <a:pt x="206" y="3409"/>
                  </a:cubicBezTo>
                  <a:cubicBezTo>
                    <a:pt x="303" y="3409"/>
                    <a:pt x="401" y="3344"/>
                    <a:pt x="411" y="3216"/>
                  </a:cubicBezTo>
                  <a:lnTo>
                    <a:pt x="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795311" y="3493320"/>
              <a:ext cx="90469" cy="144515"/>
            </a:xfrm>
            <a:custGeom>
              <a:rect b="b" l="l" r="r" t="t"/>
              <a:pathLst>
                <a:path extrusionOk="0" h="5519" w="3455">
                  <a:moveTo>
                    <a:pt x="2773" y="0"/>
                  </a:moveTo>
                  <a:cubicBezTo>
                    <a:pt x="2615" y="0"/>
                    <a:pt x="2457" y="62"/>
                    <a:pt x="2338" y="186"/>
                  </a:cubicBezTo>
                  <a:lnTo>
                    <a:pt x="1155" y="1350"/>
                  </a:lnTo>
                  <a:cubicBezTo>
                    <a:pt x="420" y="2075"/>
                    <a:pt x="1" y="3067"/>
                    <a:pt x="1" y="4107"/>
                  </a:cubicBezTo>
                  <a:lnTo>
                    <a:pt x="1" y="5519"/>
                  </a:lnTo>
                  <a:lnTo>
                    <a:pt x="1832" y="5519"/>
                  </a:lnTo>
                  <a:lnTo>
                    <a:pt x="1832" y="2447"/>
                  </a:lnTo>
                  <a:lnTo>
                    <a:pt x="3216" y="1064"/>
                  </a:lnTo>
                  <a:cubicBezTo>
                    <a:pt x="3454" y="825"/>
                    <a:pt x="3454" y="425"/>
                    <a:pt x="3216" y="186"/>
                  </a:cubicBezTo>
                  <a:cubicBezTo>
                    <a:pt x="3092" y="62"/>
                    <a:pt x="2932" y="0"/>
                    <a:pt x="2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711624" y="3624324"/>
              <a:ext cx="140666" cy="24273"/>
            </a:xfrm>
            <a:custGeom>
              <a:rect b="b" l="l" r="r" t="t"/>
              <a:pathLst>
                <a:path extrusionOk="0" h="927" w="5372">
                  <a:moveTo>
                    <a:pt x="230" y="1"/>
                  </a:moveTo>
                  <a:cubicBezTo>
                    <a:pt x="106" y="1"/>
                    <a:pt x="1" y="106"/>
                    <a:pt x="10" y="230"/>
                  </a:cubicBezTo>
                  <a:lnTo>
                    <a:pt x="10" y="707"/>
                  </a:lnTo>
                  <a:cubicBezTo>
                    <a:pt x="10" y="831"/>
                    <a:pt x="106" y="926"/>
                    <a:pt x="230" y="926"/>
                  </a:cubicBezTo>
                  <a:lnTo>
                    <a:pt x="5143" y="926"/>
                  </a:lnTo>
                  <a:cubicBezTo>
                    <a:pt x="5267" y="926"/>
                    <a:pt x="5372" y="821"/>
                    <a:pt x="5362" y="707"/>
                  </a:cubicBezTo>
                  <a:lnTo>
                    <a:pt x="5362" y="230"/>
                  </a:lnTo>
                  <a:cubicBezTo>
                    <a:pt x="5362" y="106"/>
                    <a:pt x="5267" y="1"/>
                    <a:pt x="5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776327" y="3405758"/>
              <a:ext cx="10762" cy="56795"/>
            </a:xfrm>
            <a:custGeom>
              <a:rect b="b" l="l" r="r" t="t"/>
              <a:pathLst>
                <a:path extrusionOk="0" h="2169" w="411">
                  <a:moveTo>
                    <a:pt x="411" y="0"/>
                  </a:moveTo>
                  <a:cubicBezTo>
                    <a:pt x="182" y="96"/>
                    <a:pt x="20" y="306"/>
                    <a:pt x="1" y="554"/>
                  </a:cubicBezTo>
                  <a:lnTo>
                    <a:pt x="1" y="1975"/>
                  </a:lnTo>
                  <a:cubicBezTo>
                    <a:pt x="10" y="2104"/>
                    <a:pt x="108" y="2168"/>
                    <a:pt x="206" y="2168"/>
                  </a:cubicBezTo>
                  <a:cubicBezTo>
                    <a:pt x="304" y="2168"/>
                    <a:pt x="401" y="2104"/>
                    <a:pt x="411" y="1975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4" name="Google Shape;704;p9"/>
          <p:cNvGrpSpPr/>
          <p:nvPr/>
        </p:nvGrpSpPr>
        <p:grpSpPr>
          <a:xfrm>
            <a:off x="2683109" y="4490501"/>
            <a:ext cx="320188" cy="319269"/>
            <a:chOff x="3544540" y="3380963"/>
            <a:chExt cx="320188" cy="319269"/>
          </a:xfrm>
        </p:grpSpPr>
        <p:sp>
          <p:nvSpPr>
            <p:cNvPr id="705" name="Google Shape;705;p9"/>
            <p:cNvSpPr/>
            <p:nvPr/>
          </p:nvSpPr>
          <p:spPr>
            <a:xfrm>
              <a:off x="3636528" y="3558218"/>
              <a:ext cx="51023" cy="51049"/>
            </a:xfrm>
            <a:custGeom>
              <a:rect b="b" l="l" r="r" t="t"/>
              <a:pathLst>
                <a:path extrusionOk="0" h="1944" w="1943">
                  <a:moveTo>
                    <a:pt x="1196" y="0"/>
                  </a:moveTo>
                  <a:lnTo>
                    <a:pt x="0" y="1197"/>
                  </a:lnTo>
                  <a:cubicBezTo>
                    <a:pt x="86" y="1216"/>
                    <a:pt x="172" y="1254"/>
                    <a:pt x="239" y="1321"/>
                  </a:cubicBezTo>
                  <a:lnTo>
                    <a:pt x="622" y="1704"/>
                  </a:lnTo>
                  <a:cubicBezTo>
                    <a:pt x="689" y="1771"/>
                    <a:pt x="727" y="1857"/>
                    <a:pt x="747" y="1943"/>
                  </a:cubicBezTo>
                  <a:lnTo>
                    <a:pt x="1943" y="747"/>
                  </a:lnTo>
                  <a:cubicBezTo>
                    <a:pt x="1656" y="536"/>
                    <a:pt x="1407" y="287"/>
                    <a:pt x="1196" y="0"/>
                  </a:cubicBezTo>
                  <a:close/>
                </a:path>
              </a:pathLst>
            </a:custGeom>
            <a:solidFill>
              <a:srgbClr val="E2E9E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636765" y="3558454"/>
              <a:ext cx="40992" cy="50813"/>
            </a:xfrm>
            <a:custGeom>
              <a:rect b="b" l="l" r="r" t="t"/>
              <a:pathLst>
                <a:path extrusionOk="0" h="1935" w="1561">
                  <a:moveTo>
                    <a:pt x="1197" y="1"/>
                  </a:moveTo>
                  <a:lnTo>
                    <a:pt x="1" y="1197"/>
                  </a:lnTo>
                  <a:cubicBezTo>
                    <a:pt x="87" y="1207"/>
                    <a:pt x="173" y="1245"/>
                    <a:pt x="240" y="1312"/>
                  </a:cubicBezTo>
                  <a:lnTo>
                    <a:pt x="623" y="1695"/>
                  </a:lnTo>
                  <a:cubicBezTo>
                    <a:pt x="690" y="1762"/>
                    <a:pt x="728" y="1848"/>
                    <a:pt x="747" y="1934"/>
                  </a:cubicBezTo>
                  <a:lnTo>
                    <a:pt x="1197" y="1484"/>
                  </a:lnTo>
                  <a:lnTo>
                    <a:pt x="1034" y="1312"/>
                  </a:lnTo>
                  <a:lnTo>
                    <a:pt x="1015" y="1312"/>
                  </a:lnTo>
                  <a:cubicBezTo>
                    <a:pt x="910" y="1216"/>
                    <a:pt x="910" y="1063"/>
                    <a:pt x="1015" y="968"/>
                  </a:cubicBezTo>
                  <a:lnTo>
                    <a:pt x="1561" y="412"/>
                  </a:lnTo>
                  <a:cubicBezTo>
                    <a:pt x="1427" y="288"/>
                    <a:pt x="1312" y="145"/>
                    <a:pt x="1197" y="1"/>
                  </a:cubicBezTo>
                  <a:close/>
                </a:path>
              </a:pathLst>
            </a:custGeom>
            <a:solidFill>
              <a:srgbClr val="B4C0CA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632248" y="3380963"/>
              <a:ext cx="232480" cy="221897"/>
            </a:xfrm>
            <a:custGeom>
              <a:rect b="b" l="l" r="r" t="t"/>
              <a:pathLst>
                <a:path extrusionOk="0" h="8450" w="8853">
                  <a:moveTo>
                    <a:pt x="4639" y="0"/>
                  </a:moveTo>
                  <a:cubicBezTo>
                    <a:pt x="3537" y="0"/>
                    <a:pt x="2454" y="430"/>
                    <a:pt x="1646" y="1238"/>
                  </a:cubicBezTo>
                  <a:cubicBezTo>
                    <a:pt x="0" y="2894"/>
                    <a:pt x="0" y="5564"/>
                    <a:pt x="1646" y="7210"/>
                  </a:cubicBezTo>
                  <a:cubicBezTo>
                    <a:pt x="2452" y="8022"/>
                    <a:pt x="3532" y="8450"/>
                    <a:pt x="4631" y="8450"/>
                  </a:cubicBezTo>
                  <a:cubicBezTo>
                    <a:pt x="5176" y="8450"/>
                    <a:pt x="5726" y="8344"/>
                    <a:pt x="6250" y="8128"/>
                  </a:cubicBezTo>
                  <a:cubicBezTo>
                    <a:pt x="7829" y="7478"/>
                    <a:pt x="8853" y="5937"/>
                    <a:pt x="8853" y="4224"/>
                  </a:cubicBezTo>
                  <a:cubicBezTo>
                    <a:pt x="8853" y="2520"/>
                    <a:pt x="7829" y="980"/>
                    <a:pt x="6250" y="319"/>
                  </a:cubicBezTo>
                  <a:cubicBezTo>
                    <a:pt x="5729" y="104"/>
                    <a:pt x="5182" y="0"/>
                    <a:pt x="4639" y="0"/>
                  </a:cubicBezTo>
                  <a:close/>
                </a:path>
              </a:pathLst>
            </a:custGeom>
            <a:solidFill>
              <a:srgbClr val="E5EBE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3627731" y="3381094"/>
              <a:ext cx="135738" cy="221792"/>
            </a:xfrm>
            <a:custGeom>
              <a:rect b="b" l="l" r="r" t="t"/>
              <a:pathLst>
                <a:path extrusionOk="0" h="8446" w="5169">
                  <a:moveTo>
                    <a:pt x="4787" y="0"/>
                  </a:moveTo>
                  <a:cubicBezTo>
                    <a:pt x="2484" y="0"/>
                    <a:pt x="574" y="1869"/>
                    <a:pt x="574" y="4219"/>
                  </a:cubicBezTo>
                  <a:cubicBezTo>
                    <a:pt x="574" y="6574"/>
                    <a:pt x="2492" y="8445"/>
                    <a:pt x="4802" y="8445"/>
                  </a:cubicBezTo>
                  <a:cubicBezTo>
                    <a:pt x="4923" y="8445"/>
                    <a:pt x="5045" y="8440"/>
                    <a:pt x="5168" y="8430"/>
                  </a:cubicBezTo>
                  <a:cubicBezTo>
                    <a:pt x="4173" y="8344"/>
                    <a:pt x="3244" y="7913"/>
                    <a:pt x="2546" y="7205"/>
                  </a:cubicBezTo>
                  <a:cubicBezTo>
                    <a:pt x="0" y="4669"/>
                    <a:pt x="1589" y="314"/>
                    <a:pt x="5168" y="17"/>
                  </a:cubicBezTo>
                  <a:cubicBezTo>
                    <a:pt x="5040" y="6"/>
                    <a:pt x="4913" y="0"/>
                    <a:pt x="4787" y="0"/>
                  </a:cubicBezTo>
                  <a:close/>
                </a:path>
              </a:pathLst>
            </a:custGeom>
            <a:solidFill>
              <a:srgbClr val="E2E9E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3664154" y="3402050"/>
              <a:ext cx="188258" cy="179723"/>
            </a:xfrm>
            <a:custGeom>
              <a:rect b="b" l="l" r="r" t="t"/>
              <a:pathLst>
                <a:path extrusionOk="0" h="6844" w="7169">
                  <a:moveTo>
                    <a:pt x="3443" y="0"/>
                  </a:moveTo>
                  <a:cubicBezTo>
                    <a:pt x="1686" y="0"/>
                    <a:pt x="1" y="1362"/>
                    <a:pt x="1" y="3421"/>
                  </a:cubicBezTo>
                  <a:cubicBezTo>
                    <a:pt x="1" y="4809"/>
                    <a:pt x="833" y="6053"/>
                    <a:pt x="2106" y="6579"/>
                  </a:cubicBezTo>
                  <a:cubicBezTo>
                    <a:pt x="2532" y="6757"/>
                    <a:pt x="2978" y="6843"/>
                    <a:pt x="3419" y="6843"/>
                  </a:cubicBezTo>
                  <a:cubicBezTo>
                    <a:pt x="4308" y="6843"/>
                    <a:pt x="5180" y="6494"/>
                    <a:pt x="5839" y="5842"/>
                  </a:cubicBezTo>
                  <a:cubicBezTo>
                    <a:pt x="7169" y="4502"/>
                    <a:pt x="7169" y="2339"/>
                    <a:pt x="5839" y="1009"/>
                  </a:cubicBezTo>
                  <a:cubicBezTo>
                    <a:pt x="5142" y="312"/>
                    <a:pt x="4284" y="0"/>
                    <a:pt x="3443" y="0"/>
                  </a:cubicBezTo>
                  <a:close/>
                </a:path>
              </a:pathLst>
            </a:custGeom>
            <a:solidFill>
              <a:srgbClr val="8596A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656381" y="3402102"/>
              <a:ext cx="107088" cy="179540"/>
            </a:xfrm>
            <a:custGeom>
              <a:rect b="b" l="l" r="r" t="t"/>
              <a:pathLst>
                <a:path extrusionOk="0" h="6837" w="4078">
                  <a:moveTo>
                    <a:pt x="3703" y="1"/>
                  </a:moveTo>
                  <a:cubicBezTo>
                    <a:pt x="1844" y="1"/>
                    <a:pt x="287" y="1516"/>
                    <a:pt x="287" y="3419"/>
                  </a:cubicBezTo>
                  <a:cubicBezTo>
                    <a:pt x="287" y="5330"/>
                    <a:pt x="1843" y="6837"/>
                    <a:pt x="3701" y="6837"/>
                  </a:cubicBezTo>
                  <a:cubicBezTo>
                    <a:pt x="3825" y="6837"/>
                    <a:pt x="3951" y="6830"/>
                    <a:pt x="4077" y="6816"/>
                  </a:cubicBezTo>
                  <a:cubicBezTo>
                    <a:pt x="3302" y="6740"/>
                    <a:pt x="2584" y="6395"/>
                    <a:pt x="2029" y="5840"/>
                  </a:cubicBezTo>
                  <a:cubicBezTo>
                    <a:pt x="0" y="3811"/>
                    <a:pt x="1225" y="328"/>
                    <a:pt x="4077" y="21"/>
                  </a:cubicBezTo>
                  <a:cubicBezTo>
                    <a:pt x="3951" y="8"/>
                    <a:pt x="3826" y="1"/>
                    <a:pt x="3703" y="1"/>
                  </a:cubicBezTo>
                  <a:close/>
                </a:path>
              </a:pathLst>
            </a:custGeom>
            <a:solidFill>
              <a:srgbClr val="6A7F91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729252" y="3437579"/>
              <a:ext cx="49290" cy="49027"/>
            </a:xfrm>
            <a:custGeom>
              <a:rect b="b" l="l" r="r" t="t"/>
              <a:pathLst>
                <a:path extrusionOk="0" h="1867" w="1877">
                  <a:moveTo>
                    <a:pt x="938" y="1"/>
                  </a:moveTo>
                  <a:cubicBezTo>
                    <a:pt x="422" y="1"/>
                    <a:pt x="0" y="422"/>
                    <a:pt x="0" y="939"/>
                  </a:cubicBezTo>
                  <a:cubicBezTo>
                    <a:pt x="0" y="1455"/>
                    <a:pt x="422" y="1867"/>
                    <a:pt x="938" y="1867"/>
                  </a:cubicBezTo>
                  <a:cubicBezTo>
                    <a:pt x="1455" y="1867"/>
                    <a:pt x="1876" y="1455"/>
                    <a:pt x="1876" y="939"/>
                  </a:cubicBezTo>
                  <a:cubicBezTo>
                    <a:pt x="1876" y="422"/>
                    <a:pt x="1455" y="1"/>
                    <a:pt x="938" y="1"/>
                  </a:cubicBezTo>
                  <a:close/>
                </a:path>
              </a:pathLst>
            </a:custGeom>
            <a:solidFill>
              <a:srgbClr val="748798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3729252" y="3437658"/>
              <a:ext cx="34217" cy="49132"/>
            </a:xfrm>
            <a:custGeom>
              <a:rect b="b" l="l" r="r" t="t"/>
              <a:pathLst>
                <a:path extrusionOk="0" h="1871" w="1303">
                  <a:moveTo>
                    <a:pt x="940" y="0"/>
                  </a:moveTo>
                  <a:cubicBezTo>
                    <a:pt x="446" y="0"/>
                    <a:pt x="0" y="397"/>
                    <a:pt x="0" y="936"/>
                  </a:cubicBezTo>
                  <a:cubicBezTo>
                    <a:pt x="0" y="1474"/>
                    <a:pt x="446" y="1871"/>
                    <a:pt x="940" y="1871"/>
                  </a:cubicBezTo>
                  <a:cubicBezTo>
                    <a:pt x="1059" y="1871"/>
                    <a:pt x="1182" y="1847"/>
                    <a:pt x="1302" y="1797"/>
                  </a:cubicBezTo>
                  <a:cubicBezTo>
                    <a:pt x="958" y="1644"/>
                    <a:pt x="737" y="1309"/>
                    <a:pt x="737" y="936"/>
                  </a:cubicBezTo>
                  <a:cubicBezTo>
                    <a:pt x="737" y="562"/>
                    <a:pt x="958" y="218"/>
                    <a:pt x="1302" y="74"/>
                  </a:cubicBezTo>
                  <a:cubicBezTo>
                    <a:pt x="1182" y="24"/>
                    <a:pt x="1059" y="0"/>
                    <a:pt x="940" y="0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3713680" y="3486581"/>
              <a:ext cx="80434" cy="51548"/>
            </a:xfrm>
            <a:custGeom>
              <a:rect b="b" l="l" r="r" t="t"/>
              <a:pathLst>
                <a:path extrusionOk="0" h="1963" w="3063">
                  <a:moveTo>
                    <a:pt x="1005" y="1"/>
                  </a:moveTo>
                  <a:cubicBezTo>
                    <a:pt x="450" y="10"/>
                    <a:pt x="0" y="451"/>
                    <a:pt x="0" y="1006"/>
                  </a:cubicBezTo>
                  <a:lnTo>
                    <a:pt x="0" y="1790"/>
                  </a:lnTo>
                  <a:cubicBezTo>
                    <a:pt x="0" y="1886"/>
                    <a:pt x="77" y="1963"/>
                    <a:pt x="172" y="1963"/>
                  </a:cubicBezTo>
                  <a:lnTo>
                    <a:pt x="2890" y="1963"/>
                  </a:lnTo>
                  <a:cubicBezTo>
                    <a:pt x="2986" y="1963"/>
                    <a:pt x="3063" y="1886"/>
                    <a:pt x="3063" y="1790"/>
                  </a:cubicBezTo>
                  <a:lnTo>
                    <a:pt x="3063" y="1006"/>
                  </a:lnTo>
                  <a:cubicBezTo>
                    <a:pt x="3063" y="451"/>
                    <a:pt x="2613" y="10"/>
                    <a:pt x="2058" y="1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3713680" y="3486581"/>
              <a:ext cx="45745" cy="51548"/>
            </a:xfrm>
            <a:custGeom>
              <a:rect b="b" l="l" r="r" t="t"/>
              <a:pathLst>
                <a:path extrusionOk="0" h="1963" w="1742">
                  <a:moveTo>
                    <a:pt x="1005" y="1"/>
                  </a:moveTo>
                  <a:cubicBezTo>
                    <a:pt x="450" y="10"/>
                    <a:pt x="0" y="451"/>
                    <a:pt x="0" y="1006"/>
                  </a:cubicBezTo>
                  <a:lnTo>
                    <a:pt x="0" y="1790"/>
                  </a:lnTo>
                  <a:cubicBezTo>
                    <a:pt x="0" y="1886"/>
                    <a:pt x="77" y="1963"/>
                    <a:pt x="172" y="1963"/>
                  </a:cubicBezTo>
                  <a:lnTo>
                    <a:pt x="909" y="1963"/>
                  </a:lnTo>
                  <a:cubicBezTo>
                    <a:pt x="814" y="1963"/>
                    <a:pt x="737" y="1886"/>
                    <a:pt x="737" y="1790"/>
                  </a:cubicBezTo>
                  <a:lnTo>
                    <a:pt x="737" y="1006"/>
                  </a:lnTo>
                  <a:cubicBezTo>
                    <a:pt x="737" y="451"/>
                    <a:pt x="1187" y="10"/>
                    <a:pt x="1742" y="1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3728990" y="3507274"/>
              <a:ext cx="9847" cy="30856"/>
            </a:xfrm>
            <a:custGeom>
              <a:rect b="b" l="l" r="r" t="t"/>
              <a:pathLst>
                <a:path extrusionOk="0" h="1175" w="375">
                  <a:moveTo>
                    <a:pt x="188" y="0"/>
                  </a:moveTo>
                  <a:cubicBezTo>
                    <a:pt x="94" y="0"/>
                    <a:pt x="1" y="60"/>
                    <a:pt x="1" y="179"/>
                  </a:cubicBezTo>
                  <a:lnTo>
                    <a:pt x="1" y="1175"/>
                  </a:lnTo>
                  <a:lnTo>
                    <a:pt x="374" y="1175"/>
                  </a:lnTo>
                  <a:lnTo>
                    <a:pt x="374" y="179"/>
                  </a:lnTo>
                  <a:cubicBezTo>
                    <a:pt x="374" y="60"/>
                    <a:pt x="281" y="0"/>
                    <a:pt x="188" y="0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3768958" y="3507274"/>
              <a:ext cx="9821" cy="30856"/>
            </a:xfrm>
            <a:custGeom>
              <a:rect b="b" l="l" r="r" t="t"/>
              <a:pathLst>
                <a:path extrusionOk="0" h="1175" w="374">
                  <a:moveTo>
                    <a:pt x="187" y="0"/>
                  </a:moveTo>
                  <a:cubicBezTo>
                    <a:pt x="94" y="0"/>
                    <a:pt x="1" y="60"/>
                    <a:pt x="1" y="179"/>
                  </a:cubicBezTo>
                  <a:lnTo>
                    <a:pt x="1" y="1175"/>
                  </a:lnTo>
                  <a:lnTo>
                    <a:pt x="374" y="1175"/>
                  </a:lnTo>
                  <a:lnTo>
                    <a:pt x="374" y="179"/>
                  </a:lnTo>
                  <a:cubicBezTo>
                    <a:pt x="374" y="60"/>
                    <a:pt x="281" y="0"/>
                    <a:pt x="187" y="0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3544540" y="3586342"/>
              <a:ext cx="116384" cy="113890"/>
            </a:xfrm>
            <a:custGeom>
              <a:rect b="b" l="l" r="r" t="t"/>
              <a:pathLst>
                <a:path extrusionOk="0" h="4337" w="4432">
                  <a:moveTo>
                    <a:pt x="3517" y="0"/>
                  </a:moveTo>
                  <a:cubicBezTo>
                    <a:pt x="3391" y="0"/>
                    <a:pt x="3265" y="48"/>
                    <a:pt x="3168" y="145"/>
                  </a:cubicBezTo>
                  <a:lnTo>
                    <a:pt x="192" y="3121"/>
                  </a:lnTo>
                  <a:cubicBezTo>
                    <a:pt x="0" y="3313"/>
                    <a:pt x="0" y="3619"/>
                    <a:pt x="192" y="3810"/>
                  </a:cubicBezTo>
                  <a:lnTo>
                    <a:pt x="575" y="4193"/>
                  </a:lnTo>
                  <a:cubicBezTo>
                    <a:pt x="670" y="4289"/>
                    <a:pt x="795" y="4337"/>
                    <a:pt x="919" y="4337"/>
                  </a:cubicBezTo>
                  <a:cubicBezTo>
                    <a:pt x="1043" y="4337"/>
                    <a:pt x="1168" y="4289"/>
                    <a:pt x="1264" y="4193"/>
                  </a:cubicBezTo>
                  <a:lnTo>
                    <a:pt x="4240" y="1207"/>
                  </a:lnTo>
                  <a:cubicBezTo>
                    <a:pt x="4431" y="1016"/>
                    <a:pt x="4431" y="709"/>
                    <a:pt x="4240" y="528"/>
                  </a:cubicBezTo>
                  <a:lnTo>
                    <a:pt x="3857" y="135"/>
                  </a:lnTo>
                  <a:cubicBezTo>
                    <a:pt x="3763" y="45"/>
                    <a:pt x="3640" y="0"/>
                    <a:pt x="3517" y="0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3544540" y="3586369"/>
              <a:ext cx="101810" cy="113863"/>
            </a:xfrm>
            <a:custGeom>
              <a:rect b="b" l="l" r="r" t="t"/>
              <a:pathLst>
                <a:path extrusionOk="0" h="4336" w="3877">
                  <a:moveTo>
                    <a:pt x="3513" y="0"/>
                  </a:moveTo>
                  <a:cubicBezTo>
                    <a:pt x="3388" y="0"/>
                    <a:pt x="3264" y="48"/>
                    <a:pt x="3168" y="144"/>
                  </a:cubicBezTo>
                  <a:lnTo>
                    <a:pt x="192" y="3120"/>
                  </a:lnTo>
                  <a:cubicBezTo>
                    <a:pt x="0" y="3312"/>
                    <a:pt x="0" y="3618"/>
                    <a:pt x="192" y="3809"/>
                  </a:cubicBezTo>
                  <a:lnTo>
                    <a:pt x="575" y="4192"/>
                  </a:lnTo>
                  <a:cubicBezTo>
                    <a:pt x="670" y="4288"/>
                    <a:pt x="795" y="4336"/>
                    <a:pt x="919" y="4336"/>
                  </a:cubicBezTo>
                  <a:cubicBezTo>
                    <a:pt x="1043" y="4336"/>
                    <a:pt x="1168" y="4288"/>
                    <a:pt x="1264" y="4192"/>
                  </a:cubicBezTo>
                  <a:lnTo>
                    <a:pt x="1283" y="4163"/>
                  </a:lnTo>
                  <a:lnTo>
                    <a:pt x="919" y="3809"/>
                  </a:lnTo>
                  <a:cubicBezTo>
                    <a:pt x="728" y="3618"/>
                    <a:pt x="728" y="3312"/>
                    <a:pt x="919" y="3120"/>
                  </a:cubicBezTo>
                  <a:lnTo>
                    <a:pt x="3876" y="163"/>
                  </a:lnTo>
                  <a:lnTo>
                    <a:pt x="3857" y="144"/>
                  </a:lnTo>
                  <a:cubicBezTo>
                    <a:pt x="3761" y="48"/>
                    <a:pt x="3637" y="0"/>
                    <a:pt x="3513" y="0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3618409" y="3586106"/>
              <a:ext cx="42515" cy="41491"/>
            </a:xfrm>
            <a:custGeom>
              <a:rect b="b" l="l" r="r" t="t"/>
              <a:pathLst>
                <a:path extrusionOk="0" h="1580" w="1619">
                  <a:moveTo>
                    <a:pt x="700" y="1"/>
                  </a:moveTo>
                  <a:cubicBezTo>
                    <a:pt x="575" y="1"/>
                    <a:pt x="451" y="49"/>
                    <a:pt x="355" y="144"/>
                  </a:cubicBezTo>
                  <a:lnTo>
                    <a:pt x="1" y="508"/>
                  </a:lnTo>
                  <a:lnTo>
                    <a:pt x="1073" y="1580"/>
                  </a:lnTo>
                  <a:lnTo>
                    <a:pt x="1437" y="1226"/>
                  </a:lnTo>
                  <a:cubicBezTo>
                    <a:pt x="1618" y="1034"/>
                    <a:pt x="1618" y="728"/>
                    <a:pt x="1437" y="537"/>
                  </a:cubicBezTo>
                  <a:lnTo>
                    <a:pt x="1044" y="144"/>
                  </a:lnTo>
                  <a:cubicBezTo>
                    <a:pt x="948" y="49"/>
                    <a:pt x="824" y="1"/>
                    <a:pt x="700" y="1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3618409" y="3586106"/>
              <a:ext cx="27941" cy="22899"/>
            </a:xfrm>
            <a:custGeom>
              <a:rect b="b" l="l" r="r" t="t"/>
              <a:pathLst>
                <a:path extrusionOk="0" h="872" w="1064">
                  <a:moveTo>
                    <a:pt x="652" y="1"/>
                  </a:moveTo>
                  <a:lnTo>
                    <a:pt x="604" y="10"/>
                  </a:lnTo>
                  <a:cubicBezTo>
                    <a:pt x="508" y="29"/>
                    <a:pt x="422" y="77"/>
                    <a:pt x="355" y="144"/>
                  </a:cubicBezTo>
                  <a:lnTo>
                    <a:pt x="87" y="412"/>
                  </a:lnTo>
                  <a:lnTo>
                    <a:pt x="1" y="498"/>
                  </a:lnTo>
                  <a:lnTo>
                    <a:pt x="374" y="872"/>
                  </a:lnTo>
                  <a:lnTo>
                    <a:pt x="1063" y="173"/>
                  </a:lnTo>
                  <a:lnTo>
                    <a:pt x="1044" y="144"/>
                  </a:lnTo>
                  <a:lnTo>
                    <a:pt x="1015" y="116"/>
                  </a:lnTo>
                  <a:lnTo>
                    <a:pt x="996" y="106"/>
                  </a:lnTo>
                  <a:cubicBezTo>
                    <a:pt x="910" y="39"/>
                    <a:pt x="805" y="10"/>
                    <a:pt x="700" y="1"/>
                  </a:cubicBezTo>
                  <a:close/>
                </a:path>
              </a:pathLst>
            </a:custGeom>
            <a:solidFill>
              <a:srgbClr val="657A8D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6012914" y="4494616"/>
            <a:ext cx="344085" cy="267195"/>
            <a:chOff x="6639491" y="4329238"/>
            <a:chExt cx="344085" cy="267195"/>
          </a:xfrm>
        </p:grpSpPr>
        <p:sp>
          <p:nvSpPr>
            <p:cNvPr id="722" name="Google Shape;722;p9"/>
            <p:cNvSpPr/>
            <p:nvPr/>
          </p:nvSpPr>
          <p:spPr>
            <a:xfrm>
              <a:off x="6697788" y="4352609"/>
              <a:ext cx="275467" cy="177465"/>
            </a:xfrm>
            <a:custGeom>
              <a:rect b="b" l="l" r="r" t="t"/>
              <a:pathLst>
                <a:path extrusionOk="0" h="6758" w="10490">
                  <a:moveTo>
                    <a:pt x="1" y="1"/>
                  </a:moveTo>
                  <a:lnTo>
                    <a:pt x="1" y="4317"/>
                  </a:lnTo>
                  <a:lnTo>
                    <a:pt x="728" y="4317"/>
                  </a:lnTo>
                  <a:lnTo>
                    <a:pt x="728" y="4796"/>
                  </a:lnTo>
                  <a:lnTo>
                    <a:pt x="929" y="4853"/>
                  </a:lnTo>
                  <a:cubicBezTo>
                    <a:pt x="1044" y="4891"/>
                    <a:pt x="1159" y="4939"/>
                    <a:pt x="1264" y="4997"/>
                  </a:cubicBezTo>
                  <a:lnTo>
                    <a:pt x="1446" y="5092"/>
                  </a:lnTo>
                  <a:lnTo>
                    <a:pt x="1791" y="4748"/>
                  </a:lnTo>
                  <a:lnTo>
                    <a:pt x="2326" y="5293"/>
                  </a:lnTo>
                  <a:lnTo>
                    <a:pt x="1991" y="5628"/>
                  </a:lnTo>
                  <a:lnTo>
                    <a:pt x="2087" y="5810"/>
                  </a:lnTo>
                  <a:cubicBezTo>
                    <a:pt x="2145" y="5925"/>
                    <a:pt x="2192" y="6030"/>
                    <a:pt x="2221" y="6145"/>
                  </a:cubicBezTo>
                  <a:lnTo>
                    <a:pt x="2288" y="6346"/>
                  </a:lnTo>
                  <a:lnTo>
                    <a:pt x="2767" y="6346"/>
                  </a:lnTo>
                  <a:lnTo>
                    <a:pt x="2767" y="6758"/>
                  </a:lnTo>
                  <a:lnTo>
                    <a:pt x="10490" y="6758"/>
                  </a:lnTo>
                  <a:lnTo>
                    <a:pt x="10490" y="1"/>
                  </a:lnTo>
                  <a:close/>
                </a:path>
              </a:pathLst>
            </a:custGeom>
            <a:solidFill>
              <a:srgbClr val="DEE5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6735734" y="4530311"/>
              <a:ext cx="46533" cy="22137"/>
            </a:xfrm>
            <a:custGeom>
              <a:rect b="b" l="l" r="r" t="t"/>
              <a:pathLst>
                <a:path extrusionOk="0" h="843" w="1772">
                  <a:moveTo>
                    <a:pt x="1006" y="0"/>
                  </a:moveTo>
                  <a:lnTo>
                    <a:pt x="1006" y="29"/>
                  </a:lnTo>
                  <a:lnTo>
                    <a:pt x="393" y="29"/>
                  </a:lnTo>
                  <a:lnTo>
                    <a:pt x="393" y="38"/>
                  </a:lnTo>
                  <a:cubicBezTo>
                    <a:pt x="365" y="345"/>
                    <a:pt x="231" y="641"/>
                    <a:pt x="1" y="842"/>
                  </a:cubicBezTo>
                  <a:lnTo>
                    <a:pt x="1130" y="842"/>
                  </a:lnTo>
                  <a:cubicBezTo>
                    <a:pt x="1178" y="727"/>
                    <a:pt x="1216" y="603"/>
                    <a:pt x="1255" y="488"/>
                  </a:cubicBezTo>
                  <a:lnTo>
                    <a:pt x="1771" y="488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rgbClr val="ACB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6746290" y="4472250"/>
              <a:ext cx="35976" cy="58087"/>
            </a:xfrm>
            <a:custGeom>
              <a:rect b="b" l="l" r="r" t="t"/>
              <a:pathLst>
                <a:path extrusionOk="0" h="2212" w="1370">
                  <a:moveTo>
                    <a:pt x="250" y="0"/>
                  </a:moveTo>
                  <a:lnTo>
                    <a:pt x="1" y="249"/>
                  </a:lnTo>
                  <a:lnTo>
                    <a:pt x="479" y="737"/>
                  </a:lnTo>
                  <a:lnTo>
                    <a:pt x="144" y="1082"/>
                  </a:lnTo>
                  <a:lnTo>
                    <a:pt x="240" y="1264"/>
                  </a:lnTo>
                  <a:cubicBezTo>
                    <a:pt x="298" y="1369"/>
                    <a:pt x="345" y="1484"/>
                    <a:pt x="374" y="1599"/>
                  </a:cubicBezTo>
                  <a:lnTo>
                    <a:pt x="441" y="1790"/>
                  </a:lnTo>
                  <a:lnTo>
                    <a:pt x="920" y="1790"/>
                  </a:lnTo>
                  <a:lnTo>
                    <a:pt x="920" y="2211"/>
                  </a:lnTo>
                  <a:lnTo>
                    <a:pt x="1369" y="2211"/>
                  </a:lnTo>
                  <a:lnTo>
                    <a:pt x="1369" y="1656"/>
                  </a:lnTo>
                  <a:lnTo>
                    <a:pt x="843" y="1656"/>
                  </a:lnTo>
                  <a:cubicBezTo>
                    <a:pt x="795" y="1465"/>
                    <a:pt x="719" y="1273"/>
                    <a:pt x="623" y="1111"/>
                  </a:cubicBezTo>
                  <a:lnTo>
                    <a:pt x="987" y="737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D7DF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6701307" y="4462455"/>
              <a:ext cx="39994" cy="23897"/>
            </a:xfrm>
            <a:custGeom>
              <a:rect b="b" l="l" r="r" t="t"/>
              <a:pathLst>
                <a:path extrusionOk="0" h="910" w="1523">
                  <a:moveTo>
                    <a:pt x="1" y="0"/>
                  </a:moveTo>
                  <a:lnTo>
                    <a:pt x="1" y="134"/>
                  </a:lnTo>
                  <a:lnTo>
                    <a:pt x="604" y="134"/>
                  </a:lnTo>
                  <a:lnTo>
                    <a:pt x="604" y="613"/>
                  </a:lnTo>
                  <a:lnTo>
                    <a:pt x="795" y="680"/>
                  </a:lnTo>
                  <a:cubicBezTo>
                    <a:pt x="910" y="708"/>
                    <a:pt x="1025" y="756"/>
                    <a:pt x="1130" y="814"/>
                  </a:cubicBezTo>
                  <a:lnTo>
                    <a:pt x="1312" y="909"/>
                  </a:lnTo>
                  <a:lnTo>
                    <a:pt x="1523" y="699"/>
                  </a:lnTo>
                  <a:cubicBezTo>
                    <a:pt x="1379" y="622"/>
                    <a:pt x="1216" y="555"/>
                    <a:pt x="1044" y="517"/>
                  </a:cubicBezTo>
                  <a:lnTo>
                    <a:pt x="1044" y="0"/>
                  </a:lnTo>
                  <a:close/>
                </a:path>
              </a:pathLst>
            </a:custGeom>
            <a:solidFill>
              <a:srgbClr val="D7DF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6697788" y="4352609"/>
              <a:ext cx="9086" cy="109609"/>
            </a:xfrm>
            <a:custGeom>
              <a:rect b="b" l="l" r="r" t="t"/>
              <a:pathLst>
                <a:path extrusionOk="0" h="4174" w="346">
                  <a:moveTo>
                    <a:pt x="1" y="1"/>
                  </a:moveTo>
                  <a:lnTo>
                    <a:pt x="1" y="4174"/>
                  </a:lnTo>
                  <a:lnTo>
                    <a:pt x="345" y="417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D7DF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6697788" y="4351874"/>
              <a:ext cx="275467" cy="9060"/>
            </a:xfrm>
            <a:custGeom>
              <a:rect b="b" l="l" r="r" t="t"/>
              <a:pathLst>
                <a:path extrusionOk="0" h="345" w="10490">
                  <a:moveTo>
                    <a:pt x="1" y="0"/>
                  </a:moveTo>
                  <a:lnTo>
                    <a:pt x="1" y="345"/>
                  </a:lnTo>
                  <a:lnTo>
                    <a:pt x="10490" y="345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D7DF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6726201" y="4529050"/>
              <a:ext cx="257374" cy="24658"/>
            </a:xfrm>
            <a:custGeom>
              <a:rect b="b" l="l" r="r" t="t"/>
              <a:pathLst>
                <a:path extrusionOk="0" h="939" w="9801">
                  <a:moveTo>
                    <a:pt x="1369" y="0"/>
                  </a:moveTo>
                  <a:cubicBezTo>
                    <a:pt x="1350" y="0"/>
                    <a:pt x="1331" y="19"/>
                    <a:pt x="1331" y="39"/>
                  </a:cubicBezTo>
                  <a:lnTo>
                    <a:pt x="441" y="39"/>
                  </a:lnTo>
                  <a:cubicBezTo>
                    <a:pt x="421" y="39"/>
                    <a:pt x="402" y="58"/>
                    <a:pt x="402" y="86"/>
                  </a:cubicBezTo>
                  <a:lnTo>
                    <a:pt x="402" y="144"/>
                  </a:lnTo>
                  <a:lnTo>
                    <a:pt x="402" y="173"/>
                  </a:lnTo>
                  <a:lnTo>
                    <a:pt x="402" y="192"/>
                  </a:lnTo>
                  <a:lnTo>
                    <a:pt x="402" y="201"/>
                  </a:lnTo>
                  <a:cubicBezTo>
                    <a:pt x="374" y="460"/>
                    <a:pt x="240" y="699"/>
                    <a:pt x="29" y="862"/>
                  </a:cubicBezTo>
                  <a:cubicBezTo>
                    <a:pt x="0" y="881"/>
                    <a:pt x="10" y="929"/>
                    <a:pt x="58" y="938"/>
                  </a:cubicBezTo>
                  <a:lnTo>
                    <a:pt x="9762" y="938"/>
                  </a:lnTo>
                  <a:cubicBezTo>
                    <a:pt x="9781" y="938"/>
                    <a:pt x="9800" y="919"/>
                    <a:pt x="9800" y="890"/>
                  </a:cubicBezTo>
                  <a:lnTo>
                    <a:pt x="9800" y="48"/>
                  </a:lnTo>
                  <a:cubicBezTo>
                    <a:pt x="9800" y="19"/>
                    <a:pt x="9781" y="0"/>
                    <a:pt x="9762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6687757" y="4329238"/>
              <a:ext cx="295819" cy="24422"/>
            </a:xfrm>
            <a:custGeom>
              <a:rect b="b" l="l" r="r" t="t"/>
              <a:pathLst>
                <a:path extrusionOk="0" h="930" w="11265">
                  <a:moveTo>
                    <a:pt x="38" y="1"/>
                  </a:moveTo>
                  <a:cubicBezTo>
                    <a:pt x="19" y="1"/>
                    <a:pt x="0" y="20"/>
                    <a:pt x="0" y="49"/>
                  </a:cubicBezTo>
                  <a:lnTo>
                    <a:pt x="0" y="891"/>
                  </a:lnTo>
                  <a:cubicBezTo>
                    <a:pt x="0" y="910"/>
                    <a:pt x="19" y="929"/>
                    <a:pt x="38" y="929"/>
                  </a:cubicBezTo>
                  <a:lnTo>
                    <a:pt x="11226" y="929"/>
                  </a:lnTo>
                  <a:cubicBezTo>
                    <a:pt x="11245" y="929"/>
                    <a:pt x="11264" y="910"/>
                    <a:pt x="11264" y="891"/>
                  </a:cubicBezTo>
                  <a:lnTo>
                    <a:pt x="11264" y="49"/>
                  </a:lnTo>
                  <a:cubicBezTo>
                    <a:pt x="11264" y="20"/>
                    <a:pt x="11245" y="1"/>
                    <a:pt x="11226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6799073" y="4445097"/>
              <a:ext cx="23398" cy="54306"/>
            </a:xfrm>
            <a:custGeom>
              <a:rect b="b" l="l" r="r" t="t"/>
              <a:pathLst>
                <a:path extrusionOk="0" h="2068" w="891">
                  <a:moveTo>
                    <a:pt x="1" y="1"/>
                  </a:moveTo>
                  <a:lnTo>
                    <a:pt x="1" y="2068"/>
                  </a:lnTo>
                  <a:lnTo>
                    <a:pt x="891" y="2068"/>
                  </a:lnTo>
                  <a:lnTo>
                    <a:pt x="891" y="1"/>
                  </a:lnTo>
                  <a:close/>
                </a:path>
              </a:pathLst>
            </a:custGeom>
            <a:solidFill>
              <a:srgbClr val="8192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6838778" y="4421988"/>
              <a:ext cx="23398" cy="77414"/>
            </a:xfrm>
            <a:custGeom>
              <a:rect b="b" l="l" r="r" t="t"/>
              <a:pathLst>
                <a:path extrusionOk="0" h="2948" w="891">
                  <a:moveTo>
                    <a:pt x="1" y="0"/>
                  </a:moveTo>
                  <a:lnTo>
                    <a:pt x="1" y="2948"/>
                  </a:lnTo>
                  <a:lnTo>
                    <a:pt x="891" y="2948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6877485" y="4435801"/>
              <a:ext cx="23161" cy="63365"/>
            </a:xfrm>
            <a:custGeom>
              <a:rect b="b" l="l" r="r" t="t"/>
              <a:pathLst>
                <a:path extrusionOk="0" h="2413" w="882">
                  <a:moveTo>
                    <a:pt x="1" y="1"/>
                  </a:moveTo>
                  <a:lnTo>
                    <a:pt x="1" y="2412"/>
                  </a:lnTo>
                  <a:lnTo>
                    <a:pt x="881" y="2412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6918214" y="4390319"/>
              <a:ext cx="23398" cy="108848"/>
            </a:xfrm>
            <a:custGeom>
              <a:rect b="b" l="l" r="r" t="t"/>
              <a:pathLst>
                <a:path extrusionOk="0" h="4145" w="891">
                  <a:moveTo>
                    <a:pt x="0" y="0"/>
                  </a:moveTo>
                  <a:lnTo>
                    <a:pt x="0" y="4144"/>
                  </a:lnTo>
                  <a:lnTo>
                    <a:pt x="890" y="414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C7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6720923" y="4382283"/>
              <a:ext cx="44248" cy="11082"/>
            </a:xfrm>
            <a:custGeom>
              <a:rect b="b" l="l" r="r" t="t"/>
              <a:pathLst>
                <a:path extrusionOk="0" h="422" w="1685">
                  <a:moveTo>
                    <a:pt x="278" y="0"/>
                  </a:moveTo>
                  <a:cubicBezTo>
                    <a:pt x="0" y="0"/>
                    <a:pt x="0" y="421"/>
                    <a:pt x="278" y="421"/>
                  </a:cubicBezTo>
                  <a:lnTo>
                    <a:pt x="1398" y="421"/>
                  </a:lnTo>
                  <a:cubicBezTo>
                    <a:pt x="1685" y="421"/>
                    <a:pt x="1685" y="0"/>
                    <a:pt x="1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6720923" y="4400875"/>
              <a:ext cx="60345" cy="11082"/>
            </a:xfrm>
            <a:custGeom>
              <a:rect b="b" l="l" r="r" t="t"/>
              <a:pathLst>
                <a:path extrusionOk="0" h="422" w="2298">
                  <a:moveTo>
                    <a:pt x="278" y="0"/>
                  </a:moveTo>
                  <a:cubicBezTo>
                    <a:pt x="0" y="0"/>
                    <a:pt x="0" y="422"/>
                    <a:pt x="278" y="422"/>
                  </a:cubicBezTo>
                  <a:lnTo>
                    <a:pt x="2010" y="422"/>
                  </a:lnTo>
                  <a:cubicBezTo>
                    <a:pt x="2297" y="422"/>
                    <a:pt x="2297" y="0"/>
                    <a:pt x="2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6720923" y="4419231"/>
              <a:ext cx="60345" cy="11082"/>
            </a:xfrm>
            <a:custGeom>
              <a:rect b="b" l="l" r="r" t="t"/>
              <a:pathLst>
                <a:path extrusionOk="0" h="422" w="2298">
                  <a:moveTo>
                    <a:pt x="278" y="0"/>
                  </a:moveTo>
                  <a:cubicBezTo>
                    <a:pt x="0" y="0"/>
                    <a:pt x="0" y="421"/>
                    <a:pt x="278" y="421"/>
                  </a:cubicBezTo>
                  <a:lnTo>
                    <a:pt x="2010" y="421"/>
                  </a:lnTo>
                  <a:cubicBezTo>
                    <a:pt x="2297" y="421"/>
                    <a:pt x="2297" y="0"/>
                    <a:pt x="2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720923" y="4437560"/>
              <a:ext cx="60345" cy="11082"/>
            </a:xfrm>
            <a:custGeom>
              <a:rect b="b" l="l" r="r" t="t"/>
              <a:pathLst>
                <a:path extrusionOk="0" h="422" w="2298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2010" y="422"/>
                  </a:lnTo>
                  <a:cubicBezTo>
                    <a:pt x="2297" y="422"/>
                    <a:pt x="2297" y="1"/>
                    <a:pt x="20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639491" y="4461956"/>
              <a:ext cx="134740" cy="134477"/>
            </a:xfrm>
            <a:custGeom>
              <a:rect b="b" l="l" r="r" t="t"/>
              <a:pathLst>
                <a:path extrusionOk="0" h="5121" w="5131">
                  <a:moveTo>
                    <a:pt x="2805" y="1570"/>
                  </a:moveTo>
                  <a:lnTo>
                    <a:pt x="2833" y="1579"/>
                  </a:lnTo>
                  <a:lnTo>
                    <a:pt x="2881" y="1579"/>
                  </a:lnTo>
                  <a:lnTo>
                    <a:pt x="2900" y="1589"/>
                  </a:lnTo>
                  <a:lnTo>
                    <a:pt x="2929" y="1598"/>
                  </a:lnTo>
                  <a:lnTo>
                    <a:pt x="2948" y="1608"/>
                  </a:lnTo>
                  <a:lnTo>
                    <a:pt x="2977" y="1617"/>
                  </a:lnTo>
                  <a:lnTo>
                    <a:pt x="2996" y="1627"/>
                  </a:lnTo>
                  <a:lnTo>
                    <a:pt x="3025" y="1637"/>
                  </a:lnTo>
                  <a:lnTo>
                    <a:pt x="3044" y="1646"/>
                  </a:lnTo>
                  <a:lnTo>
                    <a:pt x="3063" y="1656"/>
                  </a:lnTo>
                  <a:lnTo>
                    <a:pt x="3082" y="1675"/>
                  </a:lnTo>
                  <a:lnTo>
                    <a:pt x="3111" y="1684"/>
                  </a:lnTo>
                  <a:lnTo>
                    <a:pt x="3130" y="1694"/>
                  </a:lnTo>
                  <a:lnTo>
                    <a:pt x="3149" y="1704"/>
                  </a:lnTo>
                  <a:lnTo>
                    <a:pt x="3168" y="1723"/>
                  </a:lnTo>
                  <a:lnTo>
                    <a:pt x="3187" y="1732"/>
                  </a:lnTo>
                  <a:lnTo>
                    <a:pt x="3197" y="1742"/>
                  </a:lnTo>
                  <a:lnTo>
                    <a:pt x="3216" y="1761"/>
                  </a:lnTo>
                  <a:lnTo>
                    <a:pt x="3235" y="1771"/>
                  </a:lnTo>
                  <a:lnTo>
                    <a:pt x="3264" y="1790"/>
                  </a:lnTo>
                  <a:lnTo>
                    <a:pt x="3283" y="1809"/>
                  </a:lnTo>
                  <a:lnTo>
                    <a:pt x="3302" y="1838"/>
                  </a:lnTo>
                  <a:lnTo>
                    <a:pt x="3312" y="1847"/>
                  </a:lnTo>
                  <a:lnTo>
                    <a:pt x="3321" y="1857"/>
                  </a:lnTo>
                  <a:lnTo>
                    <a:pt x="3341" y="1866"/>
                  </a:lnTo>
                  <a:lnTo>
                    <a:pt x="3350" y="1885"/>
                  </a:lnTo>
                  <a:lnTo>
                    <a:pt x="3360" y="1895"/>
                  </a:lnTo>
                  <a:lnTo>
                    <a:pt x="3369" y="1904"/>
                  </a:lnTo>
                  <a:lnTo>
                    <a:pt x="3388" y="1924"/>
                  </a:lnTo>
                  <a:lnTo>
                    <a:pt x="3388" y="1933"/>
                  </a:lnTo>
                  <a:lnTo>
                    <a:pt x="3398" y="1943"/>
                  </a:lnTo>
                  <a:lnTo>
                    <a:pt x="3408" y="1962"/>
                  </a:lnTo>
                  <a:lnTo>
                    <a:pt x="3427" y="1991"/>
                  </a:lnTo>
                  <a:lnTo>
                    <a:pt x="3436" y="2010"/>
                  </a:lnTo>
                  <a:lnTo>
                    <a:pt x="3455" y="2029"/>
                  </a:lnTo>
                  <a:lnTo>
                    <a:pt x="3465" y="2048"/>
                  </a:lnTo>
                  <a:lnTo>
                    <a:pt x="3475" y="2067"/>
                  </a:lnTo>
                  <a:lnTo>
                    <a:pt x="3494" y="2096"/>
                  </a:lnTo>
                  <a:lnTo>
                    <a:pt x="3503" y="2115"/>
                  </a:lnTo>
                  <a:lnTo>
                    <a:pt x="3513" y="2134"/>
                  </a:lnTo>
                  <a:lnTo>
                    <a:pt x="3522" y="2163"/>
                  </a:lnTo>
                  <a:lnTo>
                    <a:pt x="3532" y="2182"/>
                  </a:lnTo>
                  <a:lnTo>
                    <a:pt x="3542" y="2211"/>
                  </a:lnTo>
                  <a:lnTo>
                    <a:pt x="3551" y="2230"/>
                  </a:lnTo>
                  <a:lnTo>
                    <a:pt x="3561" y="2259"/>
                  </a:lnTo>
                  <a:lnTo>
                    <a:pt x="3570" y="2278"/>
                  </a:lnTo>
                  <a:lnTo>
                    <a:pt x="3570" y="2306"/>
                  </a:lnTo>
                  <a:lnTo>
                    <a:pt x="3570" y="2326"/>
                  </a:lnTo>
                  <a:lnTo>
                    <a:pt x="3570" y="2354"/>
                  </a:lnTo>
                  <a:lnTo>
                    <a:pt x="3570" y="2364"/>
                  </a:lnTo>
                  <a:lnTo>
                    <a:pt x="3570" y="2373"/>
                  </a:lnTo>
                  <a:lnTo>
                    <a:pt x="3570" y="2402"/>
                  </a:lnTo>
                  <a:lnTo>
                    <a:pt x="3570" y="2412"/>
                  </a:lnTo>
                  <a:lnTo>
                    <a:pt x="3570" y="2431"/>
                  </a:lnTo>
                  <a:lnTo>
                    <a:pt x="3570" y="2469"/>
                  </a:lnTo>
                  <a:lnTo>
                    <a:pt x="3570" y="2479"/>
                  </a:lnTo>
                  <a:lnTo>
                    <a:pt x="3570" y="2507"/>
                  </a:lnTo>
                  <a:cubicBezTo>
                    <a:pt x="3637" y="2507"/>
                    <a:pt x="3637" y="2536"/>
                    <a:pt x="3637" y="2555"/>
                  </a:cubicBezTo>
                  <a:lnTo>
                    <a:pt x="3637" y="2622"/>
                  </a:lnTo>
                  <a:lnTo>
                    <a:pt x="3637" y="2651"/>
                  </a:lnTo>
                  <a:lnTo>
                    <a:pt x="3637" y="2689"/>
                  </a:lnTo>
                  <a:lnTo>
                    <a:pt x="3637" y="2708"/>
                  </a:lnTo>
                  <a:cubicBezTo>
                    <a:pt x="3637" y="2728"/>
                    <a:pt x="3637" y="2747"/>
                    <a:pt x="3628" y="2756"/>
                  </a:cubicBezTo>
                  <a:lnTo>
                    <a:pt x="3628" y="2775"/>
                  </a:lnTo>
                  <a:cubicBezTo>
                    <a:pt x="3628" y="2795"/>
                    <a:pt x="3618" y="2814"/>
                    <a:pt x="3609" y="2833"/>
                  </a:cubicBezTo>
                  <a:lnTo>
                    <a:pt x="3609" y="2842"/>
                  </a:lnTo>
                  <a:cubicBezTo>
                    <a:pt x="3609" y="2862"/>
                    <a:pt x="3599" y="2881"/>
                    <a:pt x="3599" y="2890"/>
                  </a:cubicBezTo>
                  <a:lnTo>
                    <a:pt x="3599" y="2909"/>
                  </a:lnTo>
                  <a:lnTo>
                    <a:pt x="3580" y="2957"/>
                  </a:lnTo>
                  <a:lnTo>
                    <a:pt x="3580" y="2967"/>
                  </a:lnTo>
                  <a:cubicBezTo>
                    <a:pt x="3561" y="3005"/>
                    <a:pt x="3542" y="3043"/>
                    <a:pt x="3522" y="3082"/>
                  </a:cubicBezTo>
                  <a:lnTo>
                    <a:pt x="3522" y="3091"/>
                  </a:lnTo>
                  <a:lnTo>
                    <a:pt x="3494" y="3129"/>
                  </a:lnTo>
                  <a:lnTo>
                    <a:pt x="3494" y="3139"/>
                  </a:lnTo>
                  <a:cubicBezTo>
                    <a:pt x="3455" y="3196"/>
                    <a:pt x="3417" y="3244"/>
                    <a:pt x="3369" y="3292"/>
                  </a:cubicBezTo>
                  <a:cubicBezTo>
                    <a:pt x="3321" y="3340"/>
                    <a:pt x="3274" y="3378"/>
                    <a:pt x="3226" y="3417"/>
                  </a:cubicBezTo>
                  <a:lnTo>
                    <a:pt x="3207" y="3436"/>
                  </a:lnTo>
                  <a:lnTo>
                    <a:pt x="3168" y="3455"/>
                  </a:lnTo>
                  <a:lnTo>
                    <a:pt x="3149" y="3464"/>
                  </a:lnTo>
                  <a:lnTo>
                    <a:pt x="3130" y="3474"/>
                  </a:lnTo>
                  <a:lnTo>
                    <a:pt x="3120" y="3484"/>
                  </a:lnTo>
                  <a:lnTo>
                    <a:pt x="3101" y="3493"/>
                  </a:lnTo>
                  <a:lnTo>
                    <a:pt x="3092" y="3493"/>
                  </a:lnTo>
                  <a:lnTo>
                    <a:pt x="3044" y="3522"/>
                  </a:lnTo>
                  <a:lnTo>
                    <a:pt x="3015" y="3531"/>
                  </a:lnTo>
                  <a:lnTo>
                    <a:pt x="2986" y="3541"/>
                  </a:lnTo>
                  <a:lnTo>
                    <a:pt x="2948" y="3560"/>
                  </a:lnTo>
                  <a:lnTo>
                    <a:pt x="2910" y="3560"/>
                  </a:lnTo>
                  <a:lnTo>
                    <a:pt x="2881" y="3570"/>
                  </a:lnTo>
                  <a:lnTo>
                    <a:pt x="2843" y="3570"/>
                  </a:lnTo>
                  <a:lnTo>
                    <a:pt x="2776" y="3579"/>
                  </a:lnTo>
                  <a:lnTo>
                    <a:pt x="2766" y="3579"/>
                  </a:lnTo>
                  <a:lnTo>
                    <a:pt x="2709" y="3589"/>
                  </a:lnTo>
                  <a:lnTo>
                    <a:pt x="2470" y="3589"/>
                  </a:lnTo>
                  <a:lnTo>
                    <a:pt x="2403" y="3570"/>
                  </a:lnTo>
                  <a:lnTo>
                    <a:pt x="2374" y="3570"/>
                  </a:lnTo>
                  <a:lnTo>
                    <a:pt x="2336" y="3560"/>
                  </a:lnTo>
                  <a:lnTo>
                    <a:pt x="2326" y="3560"/>
                  </a:lnTo>
                  <a:lnTo>
                    <a:pt x="2297" y="3551"/>
                  </a:lnTo>
                  <a:lnTo>
                    <a:pt x="2259" y="3541"/>
                  </a:lnTo>
                  <a:lnTo>
                    <a:pt x="2250" y="3541"/>
                  </a:lnTo>
                  <a:lnTo>
                    <a:pt x="2221" y="3531"/>
                  </a:lnTo>
                  <a:lnTo>
                    <a:pt x="2192" y="3522"/>
                  </a:lnTo>
                  <a:lnTo>
                    <a:pt x="2144" y="3493"/>
                  </a:lnTo>
                  <a:lnTo>
                    <a:pt x="2135" y="3493"/>
                  </a:lnTo>
                  <a:lnTo>
                    <a:pt x="2116" y="3484"/>
                  </a:lnTo>
                  <a:lnTo>
                    <a:pt x="2077" y="3464"/>
                  </a:lnTo>
                  <a:lnTo>
                    <a:pt x="2068" y="3455"/>
                  </a:lnTo>
                  <a:lnTo>
                    <a:pt x="2058" y="3455"/>
                  </a:lnTo>
                  <a:cubicBezTo>
                    <a:pt x="1790" y="3292"/>
                    <a:pt x="1618" y="3015"/>
                    <a:pt x="1580" y="2708"/>
                  </a:cubicBezTo>
                  <a:lnTo>
                    <a:pt x="1580" y="2689"/>
                  </a:lnTo>
                  <a:lnTo>
                    <a:pt x="1580" y="2641"/>
                  </a:lnTo>
                  <a:lnTo>
                    <a:pt x="1580" y="2622"/>
                  </a:lnTo>
                  <a:lnTo>
                    <a:pt x="1580" y="2565"/>
                  </a:lnTo>
                  <a:lnTo>
                    <a:pt x="1580" y="2488"/>
                  </a:lnTo>
                  <a:lnTo>
                    <a:pt x="1580" y="2460"/>
                  </a:lnTo>
                  <a:lnTo>
                    <a:pt x="1580" y="2412"/>
                  </a:lnTo>
                  <a:lnTo>
                    <a:pt x="1580" y="2402"/>
                  </a:lnTo>
                  <a:lnTo>
                    <a:pt x="1580" y="2364"/>
                  </a:lnTo>
                  <a:lnTo>
                    <a:pt x="1580" y="2354"/>
                  </a:lnTo>
                  <a:lnTo>
                    <a:pt x="1580" y="2345"/>
                  </a:lnTo>
                  <a:lnTo>
                    <a:pt x="1589" y="2316"/>
                  </a:lnTo>
                  <a:lnTo>
                    <a:pt x="1589" y="2297"/>
                  </a:lnTo>
                  <a:lnTo>
                    <a:pt x="1589" y="2268"/>
                  </a:lnTo>
                  <a:lnTo>
                    <a:pt x="1599" y="2249"/>
                  </a:lnTo>
                  <a:lnTo>
                    <a:pt x="1608" y="2220"/>
                  </a:lnTo>
                  <a:lnTo>
                    <a:pt x="1618" y="2201"/>
                  </a:lnTo>
                  <a:lnTo>
                    <a:pt x="1628" y="2172"/>
                  </a:lnTo>
                  <a:lnTo>
                    <a:pt x="1637" y="2153"/>
                  </a:lnTo>
                  <a:lnTo>
                    <a:pt x="1647" y="2134"/>
                  </a:lnTo>
                  <a:lnTo>
                    <a:pt x="1656" y="2105"/>
                  </a:lnTo>
                  <a:lnTo>
                    <a:pt x="1666" y="2086"/>
                  </a:lnTo>
                  <a:lnTo>
                    <a:pt x="1675" y="2067"/>
                  </a:lnTo>
                  <a:lnTo>
                    <a:pt x="1695" y="2038"/>
                  </a:lnTo>
                  <a:lnTo>
                    <a:pt x="1704" y="2019"/>
                  </a:lnTo>
                  <a:lnTo>
                    <a:pt x="1714" y="2000"/>
                  </a:lnTo>
                  <a:lnTo>
                    <a:pt x="1733" y="1981"/>
                  </a:lnTo>
                  <a:lnTo>
                    <a:pt x="1742" y="1962"/>
                  </a:lnTo>
                  <a:lnTo>
                    <a:pt x="1762" y="1943"/>
                  </a:lnTo>
                  <a:lnTo>
                    <a:pt x="1771" y="1914"/>
                  </a:lnTo>
                  <a:lnTo>
                    <a:pt x="1790" y="1904"/>
                  </a:lnTo>
                  <a:lnTo>
                    <a:pt x="1809" y="1885"/>
                  </a:lnTo>
                  <a:lnTo>
                    <a:pt x="1819" y="1876"/>
                  </a:lnTo>
                  <a:lnTo>
                    <a:pt x="1838" y="1857"/>
                  </a:lnTo>
                  <a:lnTo>
                    <a:pt x="1838" y="1847"/>
                  </a:lnTo>
                  <a:lnTo>
                    <a:pt x="1848" y="1838"/>
                  </a:lnTo>
                  <a:lnTo>
                    <a:pt x="1886" y="1809"/>
                  </a:lnTo>
                  <a:lnTo>
                    <a:pt x="1915" y="1780"/>
                  </a:lnTo>
                  <a:lnTo>
                    <a:pt x="1924" y="1771"/>
                  </a:lnTo>
                  <a:lnTo>
                    <a:pt x="1953" y="1751"/>
                  </a:lnTo>
                  <a:lnTo>
                    <a:pt x="1972" y="1742"/>
                  </a:lnTo>
                  <a:lnTo>
                    <a:pt x="1991" y="1723"/>
                  </a:lnTo>
                  <a:lnTo>
                    <a:pt x="2010" y="1713"/>
                  </a:lnTo>
                  <a:lnTo>
                    <a:pt x="2029" y="1694"/>
                  </a:lnTo>
                  <a:lnTo>
                    <a:pt x="2049" y="1684"/>
                  </a:lnTo>
                  <a:lnTo>
                    <a:pt x="2068" y="1675"/>
                  </a:lnTo>
                  <a:lnTo>
                    <a:pt x="2087" y="1665"/>
                  </a:lnTo>
                  <a:lnTo>
                    <a:pt x="2106" y="1646"/>
                  </a:lnTo>
                  <a:lnTo>
                    <a:pt x="2135" y="1637"/>
                  </a:lnTo>
                  <a:lnTo>
                    <a:pt x="2154" y="1627"/>
                  </a:lnTo>
                  <a:lnTo>
                    <a:pt x="2173" y="1617"/>
                  </a:lnTo>
                  <a:lnTo>
                    <a:pt x="2202" y="1608"/>
                  </a:lnTo>
                  <a:lnTo>
                    <a:pt x="2221" y="1598"/>
                  </a:lnTo>
                  <a:lnTo>
                    <a:pt x="2250" y="1589"/>
                  </a:lnTo>
                  <a:lnTo>
                    <a:pt x="2269" y="1589"/>
                  </a:lnTo>
                  <a:lnTo>
                    <a:pt x="2297" y="1579"/>
                  </a:lnTo>
                  <a:lnTo>
                    <a:pt x="2317" y="1579"/>
                  </a:lnTo>
                  <a:lnTo>
                    <a:pt x="2345" y="1570"/>
                  </a:lnTo>
                  <a:close/>
                  <a:moveTo>
                    <a:pt x="2058" y="0"/>
                  </a:moveTo>
                  <a:cubicBezTo>
                    <a:pt x="2020" y="0"/>
                    <a:pt x="1982" y="29"/>
                    <a:pt x="1982" y="77"/>
                  </a:cubicBezTo>
                  <a:lnTo>
                    <a:pt x="1982" y="517"/>
                  </a:lnTo>
                  <a:cubicBezTo>
                    <a:pt x="1828" y="565"/>
                    <a:pt x="1675" y="622"/>
                    <a:pt x="1532" y="708"/>
                  </a:cubicBezTo>
                  <a:lnTo>
                    <a:pt x="1216" y="392"/>
                  </a:lnTo>
                  <a:cubicBezTo>
                    <a:pt x="1202" y="373"/>
                    <a:pt x="1182" y="364"/>
                    <a:pt x="1163" y="364"/>
                  </a:cubicBezTo>
                  <a:cubicBezTo>
                    <a:pt x="1144" y="364"/>
                    <a:pt x="1125" y="373"/>
                    <a:pt x="1111" y="392"/>
                  </a:cubicBezTo>
                  <a:lnTo>
                    <a:pt x="393" y="1110"/>
                  </a:lnTo>
                  <a:cubicBezTo>
                    <a:pt x="364" y="1139"/>
                    <a:pt x="364" y="1187"/>
                    <a:pt x="393" y="1215"/>
                  </a:cubicBezTo>
                  <a:lnTo>
                    <a:pt x="709" y="1531"/>
                  </a:lnTo>
                  <a:cubicBezTo>
                    <a:pt x="632" y="1675"/>
                    <a:pt x="565" y="1818"/>
                    <a:pt x="517" y="1981"/>
                  </a:cubicBezTo>
                  <a:lnTo>
                    <a:pt x="77" y="1981"/>
                  </a:lnTo>
                  <a:cubicBezTo>
                    <a:pt x="29" y="1981"/>
                    <a:pt x="1" y="2010"/>
                    <a:pt x="1" y="2058"/>
                  </a:cubicBezTo>
                  <a:lnTo>
                    <a:pt x="1" y="3062"/>
                  </a:lnTo>
                  <a:cubicBezTo>
                    <a:pt x="1" y="3101"/>
                    <a:pt x="29" y="3139"/>
                    <a:pt x="77" y="3139"/>
                  </a:cubicBezTo>
                  <a:lnTo>
                    <a:pt x="517" y="3139"/>
                  </a:lnTo>
                  <a:cubicBezTo>
                    <a:pt x="565" y="3292"/>
                    <a:pt x="632" y="3445"/>
                    <a:pt x="709" y="3589"/>
                  </a:cubicBezTo>
                  <a:lnTo>
                    <a:pt x="393" y="3905"/>
                  </a:lnTo>
                  <a:cubicBezTo>
                    <a:pt x="364" y="3933"/>
                    <a:pt x="364" y="3981"/>
                    <a:pt x="393" y="4010"/>
                  </a:cubicBezTo>
                  <a:lnTo>
                    <a:pt x="1111" y="4728"/>
                  </a:lnTo>
                  <a:cubicBezTo>
                    <a:pt x="1125" y="4742"/>
                    <a:pt x="1144" y="4749"/>
                    <a:pt x="1163" y="4749"/>
                  </a:cubicBezTo>
                  <a:cubicBezTo>
                    <a:pt x="1182" y="4749"/>
                    <a:pt x="1202" y="4742"/>
                    <a:pt x="1216" y="4728"/>
                  </a:cubicBezTo>
                  <a:lnTo>
                    <a:pt x="1532" y="4412"/>
                  </a:lnTo>
                  <a:cubicBezTo>
                    <a:pt x="1675" y="4488"/>
                    <a:pt x="1828" y="4555"/>
                    <a:pt x="1982" y="4594"/>
                  </a:cubicBezTo>
                  <a:lnTo>
                    <a:pt x="1982" y="5044"/>
                  </a:lnTo>
                  <a:cubicBezTo>
                    <a:pt x="1982" y="5082"/>
                    <a:pt x="2020" y="5120"/>
                    <a:pt x="2058" y="5120"/>
                  </a:cubicBezTo>
                  <a:lnTo>
                    <a:pt x="3063" y="5120"/>
                  </a:lnTo>
                  <a:cubicBezTo>
                    <a:pt x="3111" y="5120"/>
                    <a:pt x="3140" y="5082"/>
                    <a:pt x="3140" y="5044"/>
                  </a:cubicBezTo>
                  <a:lnTo>
                    <a:pt x="3140" y="4594"/>
                  </a:lnTo>
                  <a:cubicBezTo>
                    <a:pt x="3302" y="4546"/>
                    <a:pt x="3446" y="4488"/>
                    <a:pt x="3589" y="4402"/>
                  </a:cubicBezTo>
                  <a:lnTo>
                    <a:pt x="3905" y="4718"/>
                  </a:lnTo>
                  <a:cubicBezTo>
                    <a:pt x="3920" y="4733"/>
                    <a:pt x="3941" y="4740"/>
                    <a:pt x="3963" y="4740"/>
                  </a:cubicBezTo>
                  <a:cubicBezTo>
                    <a:pt x="3984" y="4740"/>
                    <a:pt x="4006" y="4733"/>
                    <a:pt x="4020" y="4718"/>
                  </a:cubicBezTo>
                  <a:lnTo>
                    <a:pt x="4738" y="4000"/>
                  </a:lnTo>
                  <a:cubicBezTo>
                    <a:pt x="4767" y="3972"/>
                    <a:pt x="4767" y="3924"/>
                    <a:pt x="4738" y="3895"/>
                  </a:cubicBezTo>
                  <a:lnTo>
                    <a:pt x="4422" y="3579"/>
                  </a:lnTo>
                  <a:cubicBezTo>
                    <a:pt x="4499" y="3436"/>
                    <a:pt x="4556" y="3283"/>
                    <a:pt x="4604" y="3129"/>
                  </a:cubicBezTo>
                  <a:lnTo>
                    <a:pt x="5054" y="3129"/>
                  </a:lnTo>
                  <a:cubicBezTo>
                    <a:pt x="5092" y="3129"/>
                    <a:pt x="5130" y="3101"/>
                    <a:pt x="5130" y="3053"/>
                  </a:cubicBezTo>
                  <a:lnTo>
                    <a:pt x="5130" y="2048"/>
                  </a:lnTo>
                  <a:cubicBezTo>
                    <a:pt x="5121" y="2010"/>
                    <a:pt x="5092" y="1981"/>
                    <a:pt x="5054" y="1981"/>
                  </a:cubicBezTo>
                  <a:lnTo>
                    <a:pt x="4604" y="1981"/>
                  </a:lnTo>
                  <a:cubicBezTo>
                    <a:pt x="4556" y="1818"/>
                    <a:pt x="4499" y="1675"/>
                    <a:pt x="4422" y="1531"/>
                  </a:cubicBezTo>
                  <a:lnTo>
                    <a:pt x="4738" y="1215"/>
                  </a:lnTo>
                  <a:cubicBezTo>
                    <a:pt x="4767" y="1187"/>
                    <a:pt x="4767" y="1139"/>
                    <a:pt x="4738" y="1110"/>
                  </a:cubicBezTo>
                  <a:lnTo>
                    <a:pt x="4020" y="392"/>
                  </a:lnTo>
                  <a:cubicBezTo>
                    <a:pt x="4006" y="373"/>
                    <a:pt x="3984" y="364"/>
                    <a:pt x="3963" y="364"/>
                  </a:cubicBezTo>
                  <a:cubicBezTo>
                    <a:pt x="3941" y="364"/>
                    <a:pt x="3920" y="373"/>
                    <a:pt x="3905" y="392"/>
                  </a:cubicBezTo>
                  <a:lnTo>
                    <a:pt x="3589" y="708"/>
                  </a:lnTo>
                  <a:cubicBezTo>
                    <a:pt x="3446" y="622"/>
                    <a:pt x="3302" y="565"/>
                    <a:pt x="3140" y="517"/>
                  </a:cubicBezTo>
                  <a:lnTo>
                    <a:pt x="3140" y="77"/>
                  </a:lnTo>
                  <a:cubicBezTo>
                    <a:pt x="3140" y="29"/>
                    <a:pt x="3111" y="0"/>
                    <a:pt x="306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6673918" y="4502396"/>
              <a:ext cx="29936" cy="53807"/>
            </a:xfrm>
            <a:custGeom>
              <a:rect b="b" l="l" r="r" t="t"/>
              <a:pathLst>
                <a:path extrusionOk="0" h="2049" w="1140">
                  <a:moveTo>
                    <a:pt x="728" y="1"/>
                  </a:moveTo>
                  <a:lnTo>
                    <a:pt x="699" y="10"/>
                  </a:lnTo>
                  <a:lnTo>
                    <a:pt x="680" y="20"/>
                  </a:lnTo>
                  <a:lnTo>
                    <a:pt x="651" y="30"/>
                  </a:lnTo>
                  <a:lnTo>
                    <a:pt x="623" y="39"/>
                  </a:lnTo>
                  <a:lnTo>
                    <a:pt x="604" y="49"/>
                  </a:lnTo>
                  <a:lnTo>
                    <a:pt x="584" y="58"/>
                  </a:lnTo>
                  <a:lnTo>
                    <a:pt x="556" y="68"/>
                  </a:lnTo>
                  <a:lnTo>
                    <a:pt x="537" y="77"/>
                  </a:lnTo>
                  <a:lnTo>
                    <a:pt x="508" y="87"/>
                  </a:lnTo>
                  <a:lnTo>
                    <a:pt x="489" y="97"/>
                  </a:lnTo>
                  <a:lnTo>
                    <a:pt x="470" y="116"/>
                  </a:lnTo>
                  <a:lnTo>
                    <a:pt x="451" y="125"/>
                  </a:lnTo>
                  <a:lnTo>
                    <a:pt x="431" y="144"/>
                  </a:lnTo>
                  <a:lnTo>
                    <a:pt x="412" y="154"/>
                  </a:lnTo>
                  <a:lnTo>
                    <a:pt x="393" y="164"/>
                  </a:lnTo>
                  <a:lnTo>
                    <a:pt x="374" y="173"/>
                  </a:lnTo>
                  <a:lnTo>
                    <a:pt x="355" y="202"/>
                  </a:lnTo>
                  <a:lnTo>
                    <a:pt x="336" y="211"/>
                  </a:lnTo>
                  <a:lnTo>
                    <a:pt x="307" y="240"/>
                  </a:lnTo>
                  <a:lnTo>
                    <a:pt x="269" y="269"/>
                  </a:lnTo>
                  <a:lnTo>
                    <a:pt x="259" y="278"/>
                  </a:lnTo>
                  <a:lnTo>
                    <a:pt x="240" y="298"/>
                  </a:lnTo>
                  <a:lnTo>
                    <a:pt x="230" y="317"/>
                  </a:lnTo>
                  <a:lnTo>
                    <a:pt x="211" y="336"/>
                  </a:lnTo>
                  <a:lnTo>
                    <a:pt x="202" y="345"/>
                  </a:lnTo>
                  <a:lnTo>
                    <a:pt x="183" y="364"/>
                  </a:lnTo>
                  <a:lnTo>
                    <a:pt x="173" y="384"/>
                  </a:lnTo>
                  <a:lnTo>
                    <a:pt x="154" y="412"/>
                  </a:lnTo>
                  <a:lnTo>
                    <a:pt x="144" y="431"/>
                  </a:lnTo>
                  <a:lnTo>
                    <a:pt x="135" y="451"/>
                  </a:lnTo>
                  <a:lnTo>
                    <a:pt x="116" y="470"/>
                  </a:lnTo>
                  <a:lnTo>
                    <a:pt x="106" y="498"/>
                  </a:lnTo>
                  <a:lnTo>
                    <a:pt x="96" y="518"/>
                  </a:lnTo>
                  <a:lnTo>
                    <a:pt x="77" y="537"/>
                  </a:lnTo>
                  <a:lnTo>
                    <a:pt x="68" y="565"/>
                  </a:lnTo>
                  <a:lnTo>
                    <a:pt x="58" y="585"/>
                  </a:lnTo>
                  <a:lnTo>
                    <a:pt x="49" y="604"/>
                  </a:lnTo>
                  <a:lnTo>
                    <a:pt x="39" y="632"/>
                  </a:lnTo>
                  <a:lnTo>
                    <a:pt x="29" y="652"/>
                  </a:lnTo>
                  <a:lnTo>
                    <a:pt x="29" y="680"/>
                  </a:lnTo>
                  <a:lnTo>
                    <a:pt x="20" y="699"/>
                  </a:lnTo>
                  <a:lnTo>
                    <a:pt x="10" y="728"/>
                  </a:lnTo>
                  <a:lnTo>
                    <a:pt x="10" y="747"/>
                  </a:lnTo>
                  <a:lnTo>
                    <a:pt x="1" y="776"/>
                  </a:lnTo>
                  <a:lnTo>
                    <a:pt x="1" y="786"/>
                  </a:lnTo>
                  <a:lnTo>
                    <a:pt x="1" y="805"/>
                  </a:lnTo>
                  <a:lnTo>
                    <a:pt x="1" y="833"/>
                  </a:lnTo>
                  <a:lnTo>
                    <a:pt x="1" y="853"/>
                  </a:lnTo>
                  <a:lnTo>
                    <a:pt x="1" y="891"/>
                  </a:lnTo>
                  <a:lnTo>
                    <a:pt x="1" y="900"/>
                  </a:lnTo>
                  <a:lnTo>
                    <a:pt x="1" y="929"/>
                  </a:lnTo>
                  <a:lnTo>
                    <a:pt x="1" y="1006"/>
                  </a:lnTo>
                  <a:lnTo>
                    <a:pt x="1" y="1073"/>
                  </a:lnTo>
                  <a:lnTo>
                    <a:pt x="1" y="1082"/>
                  </a:lnTo>
                  <a:lnTo>
                    <a:pt x="1" y="1140"/>
                  </a:lnTo>
                  <a:lnTo>
                    <a:pt x="1" y="1149"/>
                  </a:lnTo>
                  <a:cubicBezTo>
                    <a:pt x="49" y="1465"/>
                    <a:pt x="221" y="1743"/>
                    <a:pt x="489" y="1905"/>
                  </a:cubicBezTo>
                  <a:lnTo>
                    <a:pt x="498" y="1915"/>
                  </a:lnTo>
                  <a:lnTo>
                    <a:pt x="508" y="1915"/>
                  </a:lnTo>
                  <a:lnTo>
                    <a:pt x="517" y="1924"/>
                  </a:lnTo>
                  <a:lnTo>
                    <a:pt x="556" y="1944"/>
                  </a:lnTo>
                  <a:lnTo>
                    <a:pt x="565" y="1953"/>
                  </a:lnTo>
                  <a:lnTo>
                    <a:pt x="575" y="1953"/>
                  </a:lnTo>
                  <a:lnTo>
                    <a:pt x="632" y="1982"/>
                  </a:lnTo>
                  <a:lnTo>
                    <a:pt x="661" y="1991"/>
                  </a:lnTo>
                  <a:lnTo>
                    <a:pt x="690" y="2001"/>
                  </a:lnTo>
                  <a:lnTo>
                    <a:pt x="699" y="2001"/>
                  </a:lnTo>
                  <a:lnTo>
                    <a:pt x="747" y="2020"/>
                  </a:lnTo>
                  <a:lnTo>
                    <a:pt x="776" y="2030"/>
                  </a:lnTo>
                  <a:lnTo>
                    <a:pt x="814" y="2039"/>
                  </a:lnTo>
                  <a:lnTo>
                    <a:pt x="833" y="2039"/>
                  </a:lnTo>
                  <a:lnTo>
                    <a:pt x="900" y="2049"/>
                  </a:lnTo>
                  <a:lnTo>
                    <a:pt x="1140" y="2049"/>
                  </a:lnTo>
                  <a:lnTo>
                    <a:pt x="1073" y="2039"/>
                  </a:lnTo>
                  <a:lnTo>
                    <a:pt x="1044" y="2039"/>
                  </a:lnTo>
                  <a:lnTo>
                    <a:pt x="1006" y="2030"/>
                  </a:lnTo>
                  <a:lnTo>
                    <a:pt x="977" y="2020"/>
                  </a:lnTo>
                  <a:lnTo>
                    <a:pt x="939" y="2001"/>
                  </a:lnTo>
                  <a:lnTo>
                    <a:pt x="929" y="2001"/>
                  </a:lnTo>
                  <a:lnTo>
                    <a:pt x="891" y="1991"/>
                  </a:lnTo>
                  <a:lnTo>
                    <a:pt x="862" y="1982"/>
                  </a:lnTo>
                  <a:lnTo>
                    <a:pt x="814" y="1953"/>
                  </a:lnTo>
                  <a:lnTo>
                    <a:pt x="805" y="1953"/>
                  </a:lnTo>
                  <a:lnTo>
                    <a:pt x="785" y="1944"/>
                  </a:lnTo>
                  <a:lnTo>
                    <a:pt x="757" y="1924"/>
                  </a:lnTo>
                  <a:lnTo>
                    <a:pt x="738" y="1915"/>
                  </a:lnTo>
                  <a:lnTo>
                    <a:pt x="728" y="1905"/>
                  </a:lnTo>
                  <a:cubicBezTo>
                    <a:pt x="460" y="1743"/>
                    <a:pt x="278" y="1465"/>
                    <a:pt x="240" y="1149"/>
                  </a:cubicBezTo>
                  <a:lnTo>
                    <a:pt x="240" y="1140"/>
                  </a:lnTo>
                  <a:lnTo>
                    <a:pt x="240" y="1082"/>
                  </a:lnTo>
                  <a:lnTo>
                    <a:pt x="240" y="1073"/>
                  </a:lnTo>
                  <a:lnTo>
                    <a:pt x="240" y="1006"/>
                  </a:lnTo>
                  <a:lnTo>
                    <a:pt x="240" y="929"/>
                  </a:lnTo>
                  <a:lnTo>
                    <a:pt x="240" y="900"/>
                  </a:lnTo>
                  <a:lnTo>
                    <a:pt x="240" y="891"/>
                  </a:lnTo>
                  <a:lnTo>
                    <a:pt x="240" y="853"/>
                  </a:lnTo>
                  <a:lnTo>
                    <a:pt x="240" y="833"/>
                  </a:lnTo>
                  <a:lnTo>
                    <a:pt x="240" y="805"/>
                  </a:lnTo>
                  <a:lnTo>
                    <a:pt x="240" y="786"/>
                  </a:lnTo>
                  <a:lnTo>
                    <a:pt x="240" y="776"/>
                  </a:lnTo>
                  <a:lnTo>
                    <a:pt x="240" y="747"/>
                  </a:lnTo>
                  <a:lnTo>
                    <a:pt x="240" y="728"/>
                  </a:lnTo>
                  <a:lnTo>
                    <a:pt x="250" y="699"/>
                  </a:lnTo>
                  <a:lnTo>
                    <a:pt x="259" y="680"/>
                  </a:lnTo>
                  <a:lnTo>
                    <a:pt x="269" y="652"/>
                  </a:lnTo>
                  <a:lnTo>
                    <a:pt x="278" y="632"/>
                  </a:lnTo>
                  <a:lnTo>
                    <a:pt x="288" y="604"/>
                  </a:lnTo>
                  <a:lnTo>
                    <a:pt x="297" y="585"/>
                  </a:lnTo>
                  <a:lnTo>
                    <a:pt x="307" y="565"/>
                  </a:lnTo>
                  <a:lnTo>
                    <a:pt x="317" y="537"/>
                  </a:lnTo>
                  <a:lnTo>
                    <a:pt x="326" y="518"/>
                  </a:lnTo>
                  <a:lnTo>
                    <a:pt x="336" y="498"/>
                  </a:lnTo>
                  <a:lnTo>
                    <a:pt x="355" y="470"/>
                  </a:lnTo>
                  <a:lnTo>
                    <a:pt x="364" y="451"/>
                  </a:lnTo>
                  <a:lnTo>
                    <a:pt x="384" y="431"/>
                  </a:lnTo>
                  <a:lnTo>
                    <a:pt x="393" y="412"/>
                  </a:lnTo>
                  <a:lnTo>
                    <a:pt x="412" y="384"/>
                  </a:lnTo>
                  <a:lnTo>
                    <a:pt x="422" y="364"/>
                  </a:lnTo>
                  <a:lnTo>
                    <a:pt x="441" y="345"/>
                  </a:lnTo>
                  <a:lnTo>
                    <a:pt x="451" y="336"/>
                  </a:lnTo>
                  <a:lnTo>
                    <a:pt x="470" y="317"/>
                  </a:lnTo>
                  <a:lnTo>
                    <a:pt x="479" y="298"/>
                  </a:lnTo>
                  <a:lnTo>
                    <a:pt x="498" y="278"/>
                  </a:lnTo>
                  <a:lnTo>
                    <a:pt x="508" y="269"/>
                  </a:lnTo>
                  <a:lnTo>
                    <a:pt x="537" y="240"/>
                  </a:lnTo>
                  <a:lnTo>
                    <a:pt x="575" y="211"/>
                  </a:lnTo>
                  <a:lnTo>
                    <a:pt x="584" y="202"/>
                  </a:lnTo>
                  <a:lnTo>
                    <a:pt x="613" y="173"/>
                  </a:lnTo>
                  <a:lnTo>
                    <a:pt x="623" y="164"/>
                  </a:lnTo>
                  <a:lnTo>
                    <a:pt x="651" y="154"/>
                  </a:lnTo>
                  <a:lnTo>
                    <a:pt x="661" y="144"/>
                  </a:lnTo>
                  <a:lnTo>
                    <a:pt x="690" y="125"/>
                  </a:lnTo>
                  <a:lnTo>
                    <a:pt x="699" y="116"/>
                  </a:lnTo>
                  <a:lnTo>
                    <a:pt x="728" y="97"/>
                  </a:lnTo>
                  <a:lnTo>
                    <a:pt x="747" y="87"/>
                  </a:lnTo>
                  <a:lnTo>
                    <a:pt x="766" y="77"/>
                  </a:lnTo>
                  <a:lnTo>
                    <a:pt x="795" y="68"/>
                  </a:lnTo>
                  <a:lnTo>
                    <a:pt x="814" y="58"/>
                  </a:lnTo>
                  <a:lnTo>
                    <a:pt x="833" y="49"/>
                  </a:lnTo>
                  <a:lnTo>
                    <a:pt x="862" y="39"/>
                  </a:lnTo>
                  <a:lnTo>
                    <a:pt x="881" y="30"/>
                  </a:lnTo>
                  <a:lnTo>
                    <a:pt x="910" y="20"/>
                  </a:lnTo>
                  <a:lnTo>
                    <a:pt x="929" y="10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ACB8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9"/>
          <p:cNvSpPr/>
          <p:nvPr/>
        </p:nvSpPr>
        <p:spPr>
          <a:xfrm>
            <a:off x="2197262" y="5889371"/>
            <a:ext cx="4572000" cy="7294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B9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Tener los registros contables conciliados actualizados.</a:t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1" name="Google Shape;741;p9"/>
          <p:cNvSpPr txBox="1"/>
          <p:nvPr/>
        </p:nvSpPr>
        <p:spPr>
          <a:xfrm>
            <a:off x="6583493" y="2103499"/>
            <a:ext cx="2351252" cy="1900526"/>
          </a:xfrm>
          <a:prstGeom prst="rect">
            <a:avLst/>
          </a:prstGeom>
          <a:gradFill>
            <a:gsLst>
              <a:gs pos="0">
                <a:srgbClr val="FFCCAF"/>
              </a:gs>
              <a:gs pos="30000">
                <a:srgbClr val="FFC7A8"/>
              </a:gs>
              <a:gs pos="75000">
                <a:srgbClr val="FFAC7C"/>
              </a:gs>
              <a:gs pos="100000">
                <a:srgbClr val="FF924A"/>
              </a:gs>
            </a:gsLst>
            <a:path path="circle">
              <a:fillToRect b="0%" l="0%" r="100%" t="100%"/>
            </a:path>
            <a:tileRect b="-100%" l="-100%" r="0%" t="0%"/>
          </a:gradFill>
          <a:ln cap="flat" cmpd="sng" w="12700">
            <a:solidFill>
              <a:srgbClr val="FF680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0" i="0" lang="es-A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Disminuir manejo de efectivo, operaciones sin registro, uso de vales, reintegros, altas patrimoniales, depósito de asignaciones, etc.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rador">
  <a:themeElements>
    <a:clrScheme name="Mirador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ala de reuniones Ion">
  <a:themeElements>
    <a:clrScheme name="Sala de reuniones Ion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Mirador">
    <a:dk1>
      <a:srgbClr val="000000"/>
    </a:dk1>
    <a:lt1>
      <a:srgbClr val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2006-09-10T21:39:20Z</dcterms:created>
  <dc:creator>usu</dc:creator>
</cp:coreProperties>
</file>