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2" d="100"/>
          <a:sy n="32" d="100"/>
        </p:scale>
        <p:origin x="-274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A38A8-018B-4786-820D-8F292DD8813B}" type="datetimeFigureOut">
              <a:rPr lang="es-ES" smtClean="0"/>
              <a:t>28/11/2018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FE461-431E-46A9-B6F1-0D0E3A452DB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FE461-431E-46A9-B6F1-0D0E3A452DB2}" type="slidenum">
              <a:rPr lang="es-ES" smtClean="0"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B1F7A6-C16F-48F4-BEE4-5143D77B7EC4}" type="datetimeFigureOut">
              <a:rPr lang="es-ES" smtClean="0"/>
              <a:pPr/>
              <a:t>28/11/2018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D83349F-4C60-4386-B75D-7AC162FEF3D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anel Logo CSE-0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0"/>
            <a:ext cx="7143799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14380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861604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71546"/>
            <a:ext cx="5929354" cy="398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0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1</Words>
  <Application>Microsoft Office PowerPoint</Application>
  <PresentationFormat>Presentación en pantalla (4:3)</PresentationFormat>
  <Paragraphs>1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Mirador</vt:lpstr>
      <vt:lpstr>Diapositiva 1</vt:lpstr>
      <vt:lpstr>Diapositiva 2</vt:lpstr>
      <vt:lpstr>Diapositiva 3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20</cp:revision>
  <dcterms:created xsi:type="dcterms:W3CDTF">2018-11-27T11:47:31Z</dcterms:created>
  <dcterms:modified xsi:type="dcterms:W3CDTF">2018-11-28T12:31:06Z</dcterms:modified>
</cp:coreProperties>
</file>