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282" y="2730"/>
      </p:cViewPr>
      <p:guideLst>
        <p:guide orient="horz" pos="13606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t>05/09/2020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4916" y="19186"/>
            <a:ext cx="25199975" cy="43181452"/>
            <a:chOff x="0" y="3"/>
            <a:chExt cx="3697" cy="633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8" y="583"/>
              <a:ext cx="2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LAS CORPOREIDADES EN LA FICCIÓN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6000" dirty="0" smtClean="0"/>
                <a:t>DE</a:t>
              </a: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LA DANZA. Estudio en casos locales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6" y="219"/>
              <a:ext cx="200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08" y="359"/>
              <a:ext cx="13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defTabSz="914400"/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937" y="725"/>
              <a:ext cx="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061" y="1086"/>
              <a:ext cx="528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Facultad de Artes/UNC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156" y="1147"/>
              <a:ext cx="43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Doctorado en Artes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945" y="1206"/>
              <a:ext cx="64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Becaria: Lic. Penélope </a:t>
              </a:r>
              <a:r>
                <a:rPr lang="es-ES" altLang="es-ES" sz="28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Arolfo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1739" y="1267"/>
              <a:ext cx="185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Directora: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Dra. </a:t>
              </a:r>
              <a:r>
                <a:rPr kumimoji="0" lang="es-ES" altLang="es-ES" sz="28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Ariela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28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Battán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28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Horenstein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/ Co-directora: Dra. Paulina Liliana </a:t>
              </a:r>
              <a:r>
                <a:rPr kumimoji="0" lang="es-ES" altLang="es-ES" sz="28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Antacli</a:t>
              </a:r>
              <a:r>
                <a:rPr kumimoji="0" lang="es-ES" altLang="es-ES" sz="2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42" y="1599"/>
              <a:ext cx="3395" cy="1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Resumen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Asumo como punto de partida el estudio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de la ficción en la danza, haciendo foco en la descripción y análisis de las corporeidades. Centro la pesquisa en la problemática sobre cómo las corporeidades manifiestan sentido ficcional en contextos dancísticos, a saber: “El Lago de los Cisnes” (2012) según </a:t>
              </a:r>
              <a:r>
                <a:rPr kumimoji="0" lang="es-ES" altLang="es-ES" sz="320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Marius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320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Petipa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por el Ballet Oficial de la Provincia de Córdoba, en versión coreográfica de Mario </a:t>
              </a:r>
              <a:r>
                <a:rPr kumimoji="0" lang="es-ES" altLang="es-ES" sz="320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Galizzi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y dirección artística de Alejandro Cervera; y “Lago. Un tiempo después” (2018) por la Compañía Cortejo Escena con dirección de Ezequiel Rodríguez.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baseline="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Encuentro relevancia en el estudio de dicha problemática,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ya que son muy escasos los antecedentes de investigación en danza en tal área de estudio. Esto implica que el presente trabajo cubre un área de vacancia, a la cual la abordo desde una perspectiva localista.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En este estudio daré cuenta del cruce entre: por un lado la ficción (como forma peculiar de discurso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artístico/escénico); y por otro lado el Ballet de Acción y la danza Contemporánea de Contenido o Nueva Danza (movimientos dancísticos dentro de los cuales pienso al primer y segundo caso respectivamente). Dicho nudo problemático encuentra su mayor punto de anclaje en las corporeidades, tanto de los artistas como de los espectadores.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42" y="2732"/>
              <a:ext cx="340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Palabras Claves: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s-ES" altLang="es-ES" sz="3600" b="1" dirty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Corporeidades- Ficción- Ballet de Acción- Danza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Contemporánea- Realidad.</a:t>
              </a: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301" y="3130"/>
              <a:ext cx="2243" cy="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Marco Teórico-Metodológico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s-ES" altLang="es-ES" sz="3600" dirty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Para abordar la problemática presentada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retomo el concepto de ficción propuesto por el </a:t>
              </a:r>
              <a:r>
                <a:rPr kumimoji="0" lang="es-ES" altLang="es-ES" sz="32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teatrólogo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32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Patrice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32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Pavis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, al cual lo fortalezco a partir de reflexiones de José Sánchez y Daniela Martin. En esta línea de pensamiento incluyo primordialmente a los filósofos Jean- Marie </a:t>
              </a:r>
              <a:r>
                <a:rPr kumimoji="0" lang="es-ES" altLang="es-ES" sz="32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Schaeffer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y Jacques  </a:t>
              </a:r>
              <a:r>
                <a:rPr kumimoji="0" lang="es-ES" altLang="es-ES" sz="32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Ranciénre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,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a quienes complemento con los pensamientos de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Ivana Costa. A esta red conceptual la termino de trazar con aportes provenientes de la sociología y la literatura. 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Establezco un vínculo con autores de danza comenzando por el bailarín y maestro de ballet Jean-George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Noverre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. A sus “Cartas sobre la danza y los ballets” (entendidas en este contexto como manifiesto de la danza) las interpelo mediante las reflexiones de los investigadores Juan Ignacio Vallejos y André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Lepecki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. En esta línea de pensamiento incorporo aportes de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Beatríz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Lábatte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Michele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Fevbré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Susana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Tambutti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Doris Humphrey, Mark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Franko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Josette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Féral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Lurance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Louppe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entre otros autores que me permiten desplegar las dimensiones de la ficción contextualizada en la danza.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A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las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corproeidades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las pienso desde la perspectiva fenomenológica desarrollada por Maurice Merleau-Ponty. A esta la complemento con reflexiones y andamiajes teóricos propuestos por Xabier Escribano,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Sondra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Horton-Fraleig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Sheets-Johnstone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Philliph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Zarrilli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, Paul </a:t>
              </a:r>
              <a:r>
                <a:rPr lang="es-ES" altLang="es-ES" sz="3200" dirty="0" err="1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Válery</a:t>
              </a:r>
              <a:r>
                <a:rPr lang="es-ES" altLang="es-ES" sz="32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y pensadores que aportan a esta mirada sobre el cuerpo.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Como perspectiva metodológica adopto determinas herramientas de la fenomenología de la corporeidad, a la cual complemento con una búsqueda y análisis de marcos teóricos provenientes de diferentes perspectivas (pertinentes a la problemática de estudio) como lo son la teoría de la danza y la teoría teatral.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 </a:t>
              </a:r>
              <a:r>
                <a:rPr kumimoji="0" lang="es-ES" altLang="es-ES" sz="3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  <a:r>
                <a:rPr kumimoji="0" lang="es-ES" altLang="es-E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 </a:t>
              </a:r>
              <a:endParaRPr kumimoji="0" lang="es-ES" alt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42" y="3130"/>
              <a:ext cx="1002" cy="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Presupuestos del Trabajo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s-ES" altLang="es-ES" sz="3600" b="1" dirty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Presento</a:t>
              </a: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tres presupuestos en mi trabajo: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baseline="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*Que más allá de la codificación propuesta por el lenguaje dancístico en el recorte realizado, el cuerpo no es materia inerte. Por ende, nos encontramos frente a una duplicación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de sentidos: el dancístico codificado y el que manifiesta el cuerpo per se (que impacta y reconfigura al primero). </a:t>
              </a:r>
              <a:endParaRPr lang="es-ES" altLang="es-ES" sz="3200" baseline="0" dirty="0" smtClean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*La dación de sentido no siempre deviene en ficción. Para ello, se deben presentarse una serie de elementos particulares en el fenómeno de la danza.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200" baseline="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*La ficción es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atemporal (se manifiesta en diversos momentos históricos), </a:t>
              </a:r>
              <a:r>
                <a:rPr lang="es-ES" altLang="es-ES" sz="320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pre</a:t>
              </a:r>
              <a:r>
                <a:rPr lang="es-ES" altLang="es-ES" sz="320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estética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 </a:t>
              </a:r>
              <a:r>
                <a:rPr lang="es-ES" altLang="es-ES" sz="32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(se puede observar en diversos contextos estéticos/poéticos) e inclusive se presenta en la vida cotidiana por fuera de contextos artísticos. </a:t>
              </a:r>
              <a:endParaRPr kumimoji="0" lang="es-ES" altLang="es-E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890" y="2460"/>
              <a:ext cx="0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280" y="2461"/>
              <a:ext cx="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128" y="5177"/>
              <a:ext cx="3409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Aportes del Proyecto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s-ES" altLang="es-ES" sz="3600" b="1" dirty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algn="just" defTabSz="914400"/>
              <a:r>
                <a:rPr lang="es-ES" altLang="es-ES" sz="36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Los aportes científicos de mi investigación 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implican: por un lado, </a:t>
              </a:r>
              <a:r>
                <a:rPr lang="es-ES" altLang="es-ES" sz="36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la descripción y el análisis en torno a cómo los elementos constitutivos de la ficción se dan a ver en la 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danza. Por otra parte, </a:t>
              </a:r>
              <a:r>
                <a:rPr lang="es-ES" altLang="es-ES" sz="36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una redefinición de dicho concepto en este 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marco. Y por último, una </a:t>
              </a:r>
              <a:r>
                <a:rPr lang="es-ES" altLang="es-ES" sz="36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descripción que de cuenta del modo en que se genera sentido desde las corporeidades allí implicadas. Estas reflexiones pueden trascender el marco artístico al entender la creación y comprensión de ficciones como síntesis indispensable para nuestro pensamiento y acción, y como uno de los aspectos más importantes de nuestro vínculo con lo real.  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1000" y="1164"/>
              <a:ext cx="0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/>
              <a:endPara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46" y="219"/>
              <a:ext cx="1240" cy="619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11" y="446"/>
              <a:ext cx="111" cy="14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472" y="451"/>
              <a:ext cx="108" cy="13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746" y="446"/>
              <a:ext cx="108" cy="14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070" y="239"/>
              <a:ext cx="423" cy="583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894" y="1122"/>
              <a:ext cx="215" cy="211"/>
            </a:xfrm>
            <a:custGeom>
              <a:avLst/>
              <a:gdLst>
                <a:gd name="T0" fmla="*/ 0 w 215"/>
                <a:gd name="T1" fmla="*/ 211 h 211"/>
                <a:gd name="T2" fmla="*/ 215 w 215"/>
                <a:gd name="T3" fmla="*/ 211 h 211"/>
                <a:gd name="T4" fmla="*/ 215 w 215"/>
                <a:gd name="T5" fmla="*/ 0 h 211"/>
                <a:gd name="T6" fmla="*/ 0 w 215"/>
                <a:gd name="T7" fmla="*/ 0 h 211"/>
                <a:gd name="T8" fmla="*/ 0 w 215"/>
                <a:gd name="T9" fmla="*/ 211 h 211"/>
                <a:gd name="T10" fmla="*/ 3 w 215"/>
                <a:gd name="T11" fmla="*/ 3 h 211"/>
                <a:gd name="T12" fmla="*/ 212 w 215"/>
                <a:gd name="T13" fmla="*/ 3 h 211"/>
                <a:gd name="T14" fmla="*/ 212 w 215"/>
                <a:gd name="T15" fmla="*/ 208 h 211"/>
                <a:gd name="T16" fmla="*/ 3 w 215"/>
                <a:gd name="T17" fmla="*/ 208 h 211"/>
                <a:gd name="T18" fmla="*/ 3 w 215"/>
                <a:gd name="T19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211">
                  <a:moveTo>
                    <a:pt x="0" y="211"/>
                  </a:moveTo>
                  <a:lnTo>
                    <a:pt x="215" y="211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0" y="211"/>
                  </a:lnTo>
                  <a:close/>
                  <a:moveTo>
                    <a:pt x="3" y="3"/>
                  </a:moveTo>
                  <a:lnTo>
                    <a:pt x="212" y="3"/>
                  </a:lnTo>
                  <a:lnTo>
                    <a:pt x="212" y="208"/>
                  </a:lnTo>
                  <a:lnTo>
                    <a:pt x="3" y="208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  <a:gd name="T6" fmla="*/ 2512 w 2512"/>
                <a:gd name="T7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2512" y="49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100" y="1599"/>
              <a:ext cx="3465" cy="100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1242" y="3086"/>
              <a:ext cx="2333" cy="1888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100" y="3086"/>
              <a:ext cx="1085" cy="1888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2" name="Rectangle 131"/>
            <p:cNvSpPr>
              <a:spLocks noChangeArrowheads="1"/>
            </p:cNvSpPr>
            <p:nvPr/>
          </p:nvSpPr>
          <p:spPr bwMode="auto">
            <a:xfrm>
              <a:off x="93" y="2687"/>
              <a:ext cx="3482" cy="33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100" y="5064"/>
              <a:ext cx="3483" cy="962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1026" name="Picture 2" descr="https://artes.unc.edu.ar/wp-content/blogs.dir/2/files/sites/2/Logo-Arte-solo-color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55" y="7457066"/>
            <a:ext cx="2243893" cy="162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824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</dc:creator>
  <cp:lastModifiedBy>Luffi</cp:lastModifiedBy>
  <cp:revision>22</cp:revision>
  <dcterms:created xsi:type="dcterms:W3CDTF">2020-08-25T23:42:52Z</dcterms:created>
  <dcterms:modified xsi:type="dcterms:W3CDTF">2020-09-05T12:43:15Z</dcterms:modified>
</cp:coreProperties>
</file>