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43200638"/>
  <p:notesSz cx="6858000" cy="9144000"/>
  <p:defaultTextStyle>
    <a:defPPr>
      <a:defRPr lang="es-ES"/>
    </a:defPPr>
    <a:lvl1pPr marL="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77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15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73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30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88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46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103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61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2" d="100"/>
          <a:sy n="42" d="100"/>
        </p:scale>
        <p:origin x="114" y="-2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7070108"/>
            <a:ext cx="21419979" cy="1504022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2690338"/>
            <a:ext cx="18899981" cy="1043015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5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7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300034"/>
            <a:ext cx="5433745" cy="366105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300034"/>
            <a:ext cx="15986234" cy="366105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99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934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0770172"/>
            <a:ext cx="21734978" cy="17970262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8910440"/>
            <a:ext cx="21734978" cy="9450136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37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1500170"/>
            <a:ext cx="10709989" cy="2741040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494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300044"/>
            <a:ext cx="21734978" cy="835012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0590160"/>
            <a:ext cx="10660769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5780233"/>
            <a:ext cx="10660769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0590160"/>
            <a:ext cx="10713272" cy="5190073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5780233"/>
            <a:ext cx="10713272" cy="2321034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241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83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22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6220102"/>
            <a:ext cx="12757487" cy="30700453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09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880042"/>
            <a:ext cx="8127648" cy="1008014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6220102"/>
            <a:ext cx="12757487" cy="30700453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2960191"/>
            <a:ext cx="8127648" cy="24010358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39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300044"/>
            <a:ext cx="2173497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1500170"/>
            <a:ext cx="2173497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3B1B4-F441-46D3-9E00-99A1A73147F3}" type="datetimeFigureOut">
              <a:rPr lang="es-ES" smtClean="0"/>
              <a:t>12/09/2020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0040601"/>
            <a:ext cx="8504992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0040601"/>
            <a:ext cx="566999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5569C-FDF6-4C52-BD69-A7697082E6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78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0" y="40710"/>
            <a:ext cx="25199977" cy="43706309"/>
            <a:chOff x="0" y="3"/>
            <a:chExt cx="3697" cy="6412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89" y="612"/>
              <a:ext cx="2179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 defTabSz="914400"/>
              <a:r>
                <a:rPr lang="es-AR" sz="5000" b="1" dirty="0"/>
                <a:t>SALUD MENTAL Y JUVENTUDES EN CONTEXTO DE SEGREGACIÓN SOCIO-TERRITORIAL</a:t>
              </a:r>
              <a:endParaRPr kumimoji="0" lang="es-ES" altLang="es-ES" sz="5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76" y="219"/>
              <a:ext cx="2006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6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Jornadas Virtuales de Becarios y Becarias</a:t>
              </a:r>
              <a:endParaRPr kumimoji="0" lang="es-ES" altLang="es-E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508" y="359"/>
              <a:ext cx="135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"Desafíos y perspectivas en la producción</a:t>
              </a:r>
              <a:r>
                <a:rPr kumimoji="0" lang="es-ES" altLang="es-ES" sz="4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</a:t>
              </a:r>
            </a:p>
            <a:p>
              <a:pPr lvl="0" defTabSz="914400"/>
              <a:r>
                <a:rPr kumimoji="0" lang="es-ES" altLang="es-ES" sz="4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de conocimiento en contextos de crisis</a:t>
              </a:r>
              <a:r>
                <a:rPr kumimoji="0" lang="es-ES" altLang="es-ES" sz="4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 "</a:t>
              </a:r>
              <a:endParaRPr kumimoji="0" lang="es-ES" altLang="es-E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2992" y="1086"/>
              <a:ext cx="59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28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FACULTAD DE PSICOLOGÍA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2242" y="1147"/>
              <a:ext cx="13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28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DOCTORADO EN ESTUDIOS SOCIALES DE AMÉRICA LATINA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2753" y="1206"/>
              <a:ext cx="841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28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MGTER. GONZÁLEZ PAULA DANIELA</a:t>
              </a: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DIR. DOC. CARRERAS RAFAÉL</a:t>
              </a:r>
              <a:endPara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104" y="1476"/>
              <a:ext cx="3494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defTabSz="914400"/>
              <a:r>
                <a:rPr lang="es-ES" altLang="es-ES" sz="4800" b="1" dirty="0">
                  <a:solidFill>
                    <a:schemeClr val="accent1">
                      <a:lumMod val="50000"/>
                    </a:schemeClr>
                  </a:solidFill>
                  <a:latin typeface="Franklin Gothic Medium" panose="020B0603020102020204" pitchFamily="34" charset="0"/>
                </a:rPr>
                <a:t>INTRODUCCIÓN</a:t>
              </a:r>
            </a:p>
            <a:p>
              <a:pPr algn="just">
                <a:spcBef>
                  <a:spcPts val="1200"/>
                </a:spcBef>
              </a:pPr>
              <a:r>
                <a:rPr lang="es-AR" sz="4000">
                  <a:latin typeface="Franklin Gothic Medium" panose="020B0603020102020204" pitchFamily="34" charset="0"/>
                </a:rPr>
                <a:t>OBJETIVO </a:t>
              </a:r>
              <a:r>
                <a:rPr lang="es-AR" sz="4000" smtClean="0">
                  <a:latin typeface="Franklin Gothic Medium" panose="020B0603020102020204" pitchFamily="34" charset="0"/>
                </a:rPr>
                <a:t>GENERAL:</a:t>
              </a:r>
              <a:endParaRPr lang="es-AR" sz="4000" dirty="0">
                <a:latin typeface="Franklin Gothic Medium" panose="020B0603020102020204" pitchFamily="34" charset="0"/>
              </a:endParaRPr>
            </a:p>
            <a:p>
              <a:pPr marL="571500" indent="-571500" algn="just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es-AR" sz="4000" dirty="0">
                  <a:latin typeface="Franklin Gothic Medium" panose="020B0603020102020204" pitchFamily="34" charset="0"/>
                </a:rPr>
                <a:t>Conocer procesos de segregación socio-territorial y su relación con la salud mental de jóvenes que residen en “Barrios Ciudad” de Córdoba capital, en el período de 2015 a 2020.</a:t>
              </a:r>
            </a:p>
            <a:p>
              <a:pPr algn="just"/>
              <a:r>
                <a:rPr lang="es-AR" sz="4000" dirty="0">
                  <a:latin typeface="Franklin Gothic Medium" panose="020B0603020102020204" pitchFamily="34" charset="0"/>
                </a:rPr>
                <a:t/>
              </a:r>
              <a:br>
                <a:rPr lang="es-AR" sz="4000" dirty="0">
                  <a:latin typeface="Franklin Gothic Medium" panose="020B0603020102020204" pitchFamily="34" charset="0"/>
                </a:rPr>
              </a:br>
              <a:r>
                <a:rPr lang="es-AR" sz="4000" dirty="0">
                  <a:latin typeface="Franklin Gothic Medium" panose="020B0603020102020204" pitchFamily="34" charset="0"/>
                </a:rPr>
                <a:t>OBJETIVOS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ESPECÍFICOS:</a:t>
              </a:r>
              <a:endParaRPr lang="es-AR" sz="4000" dirty="0">
                <a:latin typeface="Franklin Gothic Medium" panose="020B0603020102020204" pitchFamily="34" charset="0"/>
              </a:endParaRPr>
            </a:p>
            <a:p>
              <a:pPr marL="571500" indent="-571500" algn="just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es-AR" sz="4000" dirty="0">
                  <a:latin typeface="Franklin Gothic Medium" panose="020B0603020102020204" pitchFamily="34" charset="0"/>
                </a:rPr>
                <a:t>Reconstruir la historia del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Barrio </a:t>
              </a:r>
              <a:r>
                <a:rPr lang="es-AR" sz="4000" dirty="0">
                  <a:latin typeface="Franklin Gothic Medium" panose="020B0603020102020204" pitchFamily="34" charset="0"/>
                </a:rPr>
                <a:t>Ciudad desde fuentes secundarias de información y con la perspectiva de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las personas adultas</a:t>
              </a:r>
              <a:r>
                <a:rPr lang="es-AR" sz="4000" dirty="0">
                  <a:latin typeface="Franklin Gothic Medium" panose="020B0603020102020204" pitchFamily="34" charset="0"/>
                </a:rPr>
                <a:t>, haciendo énfasis en las vivencias de relocalización.</a:t>
              </a:r>
            </a:p>
            <a:p>
              <a:pPr marL="571500" indent="-571500" algn="just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s-AR" sz="4000" dirty="0">
                  <a:latin typeface="Franklin Gothic Medium" panose="020B0603020102020204" pitchFamily="34" charset="0"/>
                </a:rPr>
                <a:t>Analizar significaciones  y experiencias juveniles  vinculadas a la salud mental.</a:t>
              </a:r>
            </a:p>
            <a:p>
              <a:pPr marL="571500" indent="-571500" algn="just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s-AR" sz="4000" dirty="0">
                  <a:latin typeface="Franklin Gothic Medium" panose="020B0603020102020204" pitchFamily="34" charset="0"/>
                </a:rPr>
                <a:t>Identificar significaciones construidas por jóvenes (18 a 25 años) en torno al espacio-territorio, con énfasis en la tensión centro-periferia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.</a:t>
              </a:r>
            </a:p>
            <a:p>
              <a:pPr algn="just"/>
              <a:endParaRPr lang="es-AR" sz="4000" dirty="0">
                <a:latin typeface="Franklin Gothic Medium" panose="020B06030201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40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CONTEXTUALIZACIÓN:</a:t>
              </a:r>
              <a:endParaRPr lang="es-ES" altLang="es-ES" sz="4000" dirty="0" smtClean="0">
                <a:solidFill>
                  <a:srgbClr val="000000"/>
                </a:solidFill>
                <a:latin typeface="Franklin Gothic Medium" panose="020B0603020102020204" pitchFamily="34" charset="0"/>
              </a:endParaRPr>
            </a:p>
            <a:p>
              <a:pPr marL="457200" marR="0" lvl="0" indent="-457200" algn="just" defTabSz="914400" rtl="0" eaLnBrk="0" fontAlgn="base" latinLnBrk="0" hangingPunct="0">
                <a:lnSpc>
                  <a:spcPct val="100000"/>
                </a:lnSpc>
                <a:spcBef>
                  <a:spcPts val="12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s-ES" altLang="es-ES" sz="36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AMÉRICA LATINA - Globalización y reorganización territorial.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3600" dirty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D</a:t>
              </a:r>
              <a:r>
                <a:rPr lang="es-ES" altLang="es-ES" sz="36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ualización o polarización hacia las periferias: </a:t>
              </a:r>
              <a:r>
                <a:rPr lang="es-ES" altLang="es-ES" sz="36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auto inducida </a:t>
              </a:r>
              <a:r>
                <a:rPr lang="es-ES" altLang="es-ES" sz="3600" dirty="0" smtClean="0">
                  <a:solidFill>
                    <a:srgbClr val="000000"/>
                  </a:solidFill>
                  <a:latin typeface="Franklin Gothic Medium" panose="020B0603020102020204" pitchFamily="34" charset="0"/>
                </a:rPr>
                <a:t>(country) vs. expulsiva (guetos de pobreza).</a:t>
              </a:r>
            </a:p>
            <a:p>
              <a:pPr lvl="0" algn="just" defTabSz="914400">
                <a:spcBef>
                  <a:spcPts val="600"/>
                </a:spcBef>
              </a:pPr>
              <a:r>
                <a:rPr lang="es-AR" sz="3600" dirty="0" smtClean="0">
                  <a:latin typeface="Franklin Gothic Medium" panose="020B0603020102020204" pitchFamily="34" charset="0"/>
                </a:rPr>
                <a:t>Políticas neoliberales - </a:t>
              </a:r>
              <a:r>
                <a:rPr lang="es-AR" sz="3600" dirty="0">
                  <a:latin typeface="Franklin Gothic Medium" panose="020B0603020102020204" pitchFamily="34" charset="0"/>
                </a:rPr>
                <a:t>segregación socio-territorial </a:t>
              </a:r>
              <a:r>
                <a:rPr lang="es-AR" sz="3600" dirty="0" smtClean="0">
                  <a:latin typeface="Franklin Gothic Medium" panose="020B0603020102020204" pitchFamily="34" charset="0"/>
                </a:rPr>
                <a:t>como dimensión particular de </a:t>
              </a:r>
              <a:r>
                <a:rPr lang="es-AR" sz="3600" dirty="0">
                  <a:latin typeface="Franklin Gothic Medium" panose="020B0603020102020204" pitchFamily="34" charset="0"/>
                </a:rPr>
                <a:t>los procesos de estructuración </a:t>
              </a:r>
              <a:r>
                <a:rPr lang="es-AR" sz="3600" dirty="0" smtClean="0">
                  <a:latin typeface="Franklin Gothic Medium" panose="020B0603020102020204" pitchFamily="34" charset="0"/>
                </a:rPr>
                <a:t>social.</a:t>
              </a:r>
            </a:p>
            <a:p>
              <a:pPr marL="457200" lvl="0" indent="-457200" algn="just" defTabSz="91440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s-AR" sz="3600" dirty="0" smtClean="0">
                  <a:latin typeface="Franklin Gothic Medium" panose="020B0603020102020204" pitchFamily="34" charset="0"/>
                </a:rPr>
                <a:t>CÓRDOBA - “Proyecto </a:t>
              </a:r>
              <a:r>
                <a:rPr lang="es-AR" sz="3600" dirty="0">
                  <a:latin typeface="Franklin Gothic Medium" panose="020B0603020102020204" pitchFamily="34" charset="0"/>
                </a:rPr>
                <a:t>de Emergencia para la Rehabilitación Habitacional de los Grupos Vulnerables </a:t>
              </a:r>
              <a:r>
                <a:rPr lang="es-AR" sz="3600" dirty="0" smtClean="0">
                  <a:latin typeface="Franklin Gothic Medium" panose="020B0603020102020204" pitchFamily="34" charset="0"/>
                </a:rPr>
                <a:t>afectados </a:t>
              </a:r>
              <a:r>
                <a:rPr lang="es-AR" sz="3600" dirty="0">
                  <a:latin typeface="Franklin Gothic Medium" panose="020B0603020102020204" pitchFamily="34" charset="0"/>
                </a:rPr>
                <a:t>por las </a:t>
              </a:r>
              <a:r>
                <a:rPr lang="es-AR" sz="3600" dirty="0" smtClean="0">
                  <a:latin typeface="Franklin Gothic Medium" panose="020B0603020102020204" pitchFamily="34" charset="0"/>
                </a:rPr>
                <a:t>Inundaciones”  “</a:t>
              </a:r>
              <a:r>
                <a:rPr lang="es-AR" sz="3600" dirty="0">
                  <a:latin typeface="Franklin Gothic Medium" panose="020B0603020102020204" pitchFamily="34" charset="0"/>
                </a:rPr>
                <a:t>Mi casa, mi </a:t>
              </a:r>
              <a:r>
                <a:rPr lang="es-AR" sz="3600" dirty="0" smtClean="0">
                  <a:latin typeface="Franklin Gothic Medium" panose="020B0603020102020204" pitchFamily="34" charset="0"/>
                </a:rPr>
                <a:t>vida” - 9 Ciudades-Barrios </a:t>
              </a:r>
              <a:r>
                <a:rPr lang="es-AR" sz="3600" dirty="0">
                  <a:latin typeface="Franklin Gothic Medium" panose="020B0603020102020204" pitchFamily="34" charset="0"/>
                </a:rPr>
                <a:t>o </a:t>
              </a:r>
              <a:r>
                <a:rPr lang="es-AR" sz="3600" dirty="0" smtClean="0">
                  <a:latin typeface="Franklin Gothic Medium" panose="020B0603020102020204" pitchFamily="34" charset="0"/>
                </a:rPr>
                <a:t>Barrios Ciudad</a:t>
              </a:r>
              <a:endParaRPr lang="es-ES" altLang="es-ES" sz="3600" dirty="0">
                <a:latin typeface="Franklin Gothic Medium" panose="020B06030201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1748" y="5600"/>
              <a:ext cx="0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Demi Cond" panose="020B0706030402020204" pitchFamily="34" charset="0"/>
              </a:endParaRPr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107" y="4093"/>
              <a:ext cx="1564" cy="1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R="0" lvl="0" indent="0" algn="ctr" defTabSz="91440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s-ES" altLang="es-ES" sz="4800" b="1" dirty="0">
                  <a:solidFill>
                    <a:schemeClr val="accent1">
                      <a:lumMod val="50000"/>
                    </a:schemeClr>
                  </a:solidFill>
                  <a:latin typeface="Franklin Gothic Medium" panose="020B0603020102020204" pitchFamily="34" charset="0"/>
                </a:rPr>
                <a:t>ASPECTOS METODOLÓGICOS</a:t>
              </a:r>
            </a:p>
            <a:p>
              <a:pPr>
                <a:spcBef>
                  <a:spcPts val="1200"/>
                </a:spcBef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INVESTIGACIÓN CUALITATIVA</a:t>
              </a:r>
            </a:p>
            <a:p>
              <a:pPr marL="571500" indent="-571500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Enfoque </a:t>
              </a:r>
              <a:r>
                <a:rPr lang="es-AR" sz="4000" dirty="0">
                  <a:latin typeface="Franklin Gothic Medium" panose="020B0603020102020204" pitchFamily="34" charset="0"/>
                </a:rPr>
                <a:t>de la Teoría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Fundamentada.</a:t>
              </a:r>
            </a:p>
            <a:p>
              <a:pPr marL="571500" indent="-57150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Método descriptivo-cualitativo-interpretativo.</a:t>
              </a:r>
            </a:p>
            <a:p>
              <a:pPr marL="571500" indent="-57150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Diseño flexible.</a:t>
              </a:r>
            </a:p>
            <a:p>
              <a:pPr>
                <a:spcBef>
                  <a:spcPts val="0"/>
                </a:spcBef>
              </a:pPr>
              <a:endParaRPr lang="es-AR" sz="4000" dirty="0" smtClean="0">
                <a:latin typeface="Franklin Gothic Medium" panose="020B0603020102020204" pitchFamily="34" charset="0"/>
              </a:endParaRPr>
            </a:p>
            <a:p>
              <a:pPr>
                <a:spcBef>
                  <a:spcPts val="0"/>
                </a:spcBef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RECOLECIÓN DE DATOS:</a:t>
              </a:r>
              <a:endParaRPr lang="es-AR" sz="4000" dirty="0">
                <a:latin typeface="Franklin Gothic Medium" panose="020B0603020102020204" pitchFamily="34" charset="0"/>
              </a:endParaRP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Registros de campo, mapeo colectivo.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Relatos biográficos con jóvenes.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Entrevistas semi-estructuradas con referentes comunitarios.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Revisión de fuentes secundarias.</a:t>
              </a:r>
              <a:endParaRPr lang="es-AR" sz="4000" dirty="0">
                <a:latin typeface="Franklin Gothic Medium" panose="020B0603020102020204" pitchFamily="34" charset="0"/>
              </a:endParaRPr>
            </a:p>
            <a:p>
              <a:endParaRPr lang="es-AR" sz="4000" dirty="0" smtClean="0">
                <a:latin typeface="Franklin Gothic Medium" panose="020B0603020102020204" pitchFamily="34" charset="0"/>
              </a:endParaRPr>
            </a:p>
            <a:p>
              <a:r>
                <a:rPr lang="es-AR" sz="4000" dirty="0" smtClean="0">
                  <a:latin typeface="Franklin Gothic Medium" panose="020B0603020102020204" pitchFamily="34" charset="0"/>
                </a:rPr>
                <a:t>ANÁLISIS DE DATOS: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Método de comparación constante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Triangulación</a:t>
              </a:r>
              <a:r>
                <a:rPr lang="es-AR" sz="3600" dirty="0"/>
                <a:t/>
              </a:r>
              <a:br>
                <a:rPr lang="es-AR" sz="3600" dirty="0"/>
              </a:b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107" y="3278"/>
              <a:ext cx="3479" cy="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4800" b="1" dirty="0" smtClean="0">
                  <a:solidFill>
                    <a:schemeClr val="accent1">
                      <a:lumMod val="50000"/>
                    </a:schemeClr>
                  </a:solidFill>
                  <a:latin typeface="Franklin Gothic Medium" panose="020B0603020102020204" pitchFamily="34" charset="0"/>
                </a:rPr>
                <a:t>MARCO CONCEPTUAL</a:t>
              </a:r>
            </a:p>
            <a:p>
              <a:pPr algn="just"/>
              <a:r>
                <a:rPr lang="es-AR" sz="4000" dirty="0" smtClean="0">
                  <a:latin typeface="Franklin Gothic Medium" panose="020B0603020102020204" pitchFamily="34" charset="0"/>
                </a:rPr>
                <a:t>PERSPECTIVA LATINOAMERICANA</a:t>
              </a:r>
            </a:p>
            <a:p>
              <a:pPr marL="571500" indent="-571500" algn="just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SOCIO-ANTROPOLOGÍA DE LAS JUVENTUDES - pluralidad </a:t>
              </a:r>
              <a:r>
                <a:rPr lang="es-AR" sz="4000" dirty="0">
                  <a:latin typeface="Franklin Gothic Medium" panose="020B0603020102020204" pitchFamily="34" charset="0"/>
                </a:rPr>
                <a:t>y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diversidad, categoría </a:t>
              </a:r>
              <a:r>
                <a:rPr lang="es-AR" sz="4000" dirty="0">
                  <a:latin typeface="Franklin Gothic Medium" panose="020B0603020102020204" pitchFamily="34" charset="0"/>
                </a:rPr>
                <a:t>relacional, históricamente construida y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situacional, se </a:t>
              </a:r>
              <a:r>
                <a:rPr lang="es-AR" sz="4000" dirty="0">
                  <a:latin typeface="Franklin Gothic Medium" panose="020B0603020102020204" pitchFamily="34" charset="0"/>
                </a:rPr>
                <a:t>re-construye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en </a:t>
              </a:r>
              <a:r>
                <a:rPr lang="es-AR" sz="4000" dirty="0">
                  <a:latin typeface="Franklin Gothic Medium" panose="020B0603020102020204" pitchFamily="34" charset="0"/>
                </a:rPr>
                <a:t>la interacción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social.</a:t>
              </a:r>
              <a:r>
                <a:rPr lang="es-AR" sz="4000" dirty="0">
                  <a:latin typeface="Franklin Gothic Medium" panose="020B0603020102020204" pitchFamily="34" charset="0"/>
                </a:rPr>
                <a:t>  </a:t>
              </a:r>
              <a:endParaRPr lang="es-AR" sz="4000" dirty="0" smtClean="0">
                <a:latin typeface="Franklin Gothic Medium" panose="020B0603020102020204" pitchFamily="34" charset="0"/>
              </a:endParaRPr>
            </a:p>
            <a:p>
              <a:pPr marL="571500" indent="-571500" algn="just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SALUD MENTAL COMUNITARIA - Ley </a:t>
              </a:r>
              <a:r>
                <a:rPr lang="es-AR" sz="4000" dirty="0">
                  <a:latin typeface="Franklin Gothic Medium" panose="020B0603020102020204" pitchFamily="34" charset="0"/>
                </a:rPr>
                <a:t>Nacional de Salud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Mental. </a:t>
              </a:r>
            </a:p>
            <a:p>
              <a:pPr marL="571500" indent="-571500" algn="just">
                <a:spcBef>
                  <a:spcPts val="1200"/>
                </a:spcBef>
                <a:buFont typeface="Arial" panose="020B0604020202020204" pitchFamily="34" charset="0"/>
                <a:buChar char="•"/>
              </a:pPr>
              <a:r>
                <a:rPr lang="es-AR" sz="4000" dirty="0" smtClean="0">
                  <a:latin typeface="Franklin Gothic Medium" panose="020B0603020102020204" pitchFamily="34" charset="0"/>
                </a:rPr>
                <a:t>GEOGRAFÍA CRÍTICA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– territorialidad, espacio y poder. Jerarquización </a:t>
              </a:r>
              <a:r>
                <a:rPr lang="es-AR" sz="4000" dirty="0">
                  <a:latin typeface="Franklin Gothic Medium" panose="020B0603020102020204" pitchFamily="34" charset="0"/>
                </a:rPr>
                <a:t>social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y expresión </a:t>
              </a:r>
              <a:r>
                <a:rPr lang="es-AR" sz="4000" dirty="0">
                  <a:latin typeface="Franklin Gothic Medium" panose="020B0603020102020204" pitchFamily="34" charset="0"/>
                </a:rPr>
                <a:t>espacial de la </a:t>
              </a:r>
              <a:r>
                <a:rPr lang="es-AR" sz="4000" dirty="0" smtClean="0">
                  <a:latin typeface="Franklin Gothic Medium" panose="020B0603020102020204" pitchFamily="34" charset="0"/>
                </a:rPr>
                <a:t>desigualdad. </a:t>
              </a:r>
              <a:endParaRPr lang="es-AR" sz="4000" dirty="0">
                <a:latin typeface="Franklin Gothic Medium" panose="020B06030201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1280" y="2461"/>
              <a:ext cx="55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r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1302" y="2461"/>
              <a:ext cx="11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Franklin Gothic Medium" panose="020B0603020102020204" pitchFamily="34" charset="0"/>
                </a:rPr>
                <a:t>os,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6"/>
            <p:cNvSpPr>
              <a:spLocks noChangeArrowheads="1"/>
            </p:cNvSpPr>
            <p:nvPr/>
          </p:nvSpPr>
          <p:spPr bwMode="auto">
            <a:xfrm>
              <a:off x="56" y="5674"/>
              <a:ext cx="3578" cy="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4800" b="0" i="0" u="none" strike="noStrike" cap="none" normalizeH="0" baseline="0" dirty="0" smtClean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Franklin Gothic Medium" panose="020B0603020102020204" pitchFamily="34" charset="0"/>
                </a:rPr>
                <a:t>APORTES Y AVANCES</a:t>
              </a:r>
              <a:endParaRPr kumimoji="0" lang="es-ES" altLang="es-ES" sz="4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Franklin Gothic Medium" panose="020B06030201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4000" dirty="0" smtClean="0">
                  <a:latin typeface="Franklin Gothic Medium" panose="020B0603020102020204" pitchFamily="34" charset="0"/>
                </a:rPr>
                <a:t>Investigación en su etapa inicial. El contexto de pandemia planteó obstáculos y desafíos, implicó una modificación en el cronograma de actividades.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altLang="es-ES" sz="4000" dirty="0" smtClean="0">
                  <a:latin typeface="Franklin Gothic Medium" panose="020B0603020102020204" pitchFamily="34" charset="0"/>
                </a:rPr>
                <a:t>Se realizaron acercamientos a los sentidos juveniles en torno a la segregación socio-territorial en relación con el trabajo/capacitación laboral y con las relaciones intersubjetivas como dimensiones de la Salud Mental.</a:t>
              </a: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4800" b="0" i="0" u="none" strike="noStrike" cap="none" normalizeH="0" baseline="0" dirty="0" smtClean="0">
                <a:ln>
                  <a:noFill/>
                </a:ln>
                <a:effectLst/>
                <a:latin typeface="Franklin Gothic Medium" panose="020B06030201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s-ES" altLang="es-ES" sz="3600" dirty="0">
                <a:solidFill>
                  <a:srgbClr val="000000"/>
                </a:solidFill>
                <a:latin typeface="Franklin Gothic Medium" panose="020B0603020102020204" pitchFamily="34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8" name="Freeform 86"/>
            <p:cNvSpPr>
              <a:spLocks noEditPoints="1"/>
            </p:cNvSpPr>
            <p:nvPr/>
          </p:nvSpPr>
          <p:spPr bwMode="auto">
            <a:xfrm>
              <a:off x="2346" y="219"/>
              <a:ext cx="1240" cy="619"/>
            </a:xfrm>
            <a:custGeom>
              <a:avLst/>
              <a:gdLst>
                <a:gd name="T0" fmla="*/ 0 w 1240"/>
                <a:gd name="T1" fmla="*/ 619 h 619"/>
                <a:gd name="T2" fmla="*/ 1240 w 1240"/>
                <a:gd name="T3" fmla="*/ 619 h 619"/>
                <a:gd name="T4" fmla="*/ 1240 w 1240"/>
                <a:gd name="T5" fmla="*/ 0 h 619"/>
                <a:gd name="T6" fmla="*/ 0 w 1240"/>
                <a:gd name="T7" fmla="*/ 0 h 619"/>
                <a:gd name="T8" fmla="*/ 0 w 1240"/>
                <a:gd name="T9" fmla="*/ 619 h 619"/>
                <a:gd name="T10" fmla="*/ 615 w 1240"/>
                <a:gd name="T11" fmla="*/ 609 h 619"/>
                <a:gd name="T12" fmla="*/ 11 w 1240"/>
                <a:gd name="T13" fmla="*/ 609 h 619"/>
                <a:gd name="T14" fmla="*/ 11 w 1240"/>
                <a:gd name="T15" fmla="*/ 10 h 619"/>
                <a:gd name="T16" fmla="*/ 615 w 1240"/>
                <a:gd name="T17" fmla="*/ 10 h 619"/>
                <a:gd name="T18" fmla="*/ 615 w 1240"/>
                <a:gd name="T19" fmla="*/ 609 h 619"/>
                <a:gd name="T20" fmla="*/ 1229 w 1240"/>
                <a:gd name="T21" fmla="*/ 609 h 619"/>
                <a:gd name="T22" fmla="*/ 625 w 1240"/>
                <a:gd name="T23" fmla="*/ 609 h 619"/>
                <a:gd name="T24" fmla="*/ 625 w 1240"/>
                <a:gd name="T25" fmla="*/ 10 h 619"/>
                <a:gd name="T26" fmla="*/ 1229 w 1240"/>
                <a:gd name="T27" fmla="*/ 10 h 619"/>
                <a:gd name="T28" fmla="*/ 1229 w 1240"/>
                <a:gd name="T29" fmla="*/ 60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40" h="619">
                  <a:moveTo>
                    <a:pt x="0" y="619"/>
                  </a:moveTo>
                  <a:lnTo>
                    <a:pt x="1240" y="619"/>
                  </a:lnTo>
                  <a:lnTo>
                    <a:pt x="1240" y="0"/>
                  </a:lnTo>
                  <a:lnTo>
                    <a:pt x="0" y="0"/>
                  </a:lnTo>
                  <a:lnTo>
                    <a:pt x="0" y="619"/>
                  </a:lnTo>
                  <a:close/>
                  <a:moveTo>
                    <a:pt x="615" y="609"/>
                  </a:moveTo>
                  <a:lnTo>
                    <a:pt x="11" y="609"/>
                  </a:lnTo>
                  <a:lnTo>
                    <a:pt x="11" y="10"/>
                  </a:lnTo>
                  <a:lnTo>
                    <a:pt x="615" y="10"/>
                  </a:lnTo>
                  <a:lnTo>
                    <a:pt x="615" y="609"/>
                  </a:lnTo>
                  <a:close/>
                  <a:moveTo>
                    <a:pt x="1229" y="609"/>
                  </a:moveTo>
                  <a:lnTo>
                    <a:pt x="625" y="609"/>
                  </a:lnTo>
                  <a:lnTo>
                    <a:pt x="625" y="10"/>
                  </a:lnTo>
                  <a:lnTo>
                    <a:pt x="1229" y="10"/>
                  </a:lnTo>
                  <a:lnTo>
                    <a:pt x="1229" y="6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9" name="Freeform 87"/>
            <p:cNvSpPr>
              <a:spLocks/>
            </p:cNvSpPr>
            <p:nvPr/>
          </p:nvSpPr>
          <p:spPr bwMode="auto">
            <a:xfrm>
              <a:off x="2611" y="446"/>
              <a:ext cx="111" cy="142"/>
            </a:xfrm>
            <a:custGeom>
              <a:avLst/>
              <a:gdLst>
                <a:gd name="T0" fmla="*/ 88 w 111"/>
                <a:gd name="T1" fmla="*/ 89 h 142"/>
                <a:gd name="T2" fmla="*/ 3 w 111"/>
                <a:gd name="T3" fmla="*/ 0 h 142"/>
                <a:gd name="T4" fmla="*/ 0 w 111"/>
                <a:gd name="T5" fmla="*/ 0 h 142"/>
                <a:gd name="T6" fmla="*/ 0 w 111"/>
                <a:gd name="T7" fmla="*/ 138 h 142"/>
                <a:gd name="T8" fmla="*/ 23 w 111"/>
                <a:gd name="T9" fmla="*/ 138 h 142"/>
                <a:gd name="T10" fmla="*/ 23 w 111"/>
                <a:gd name="T11" fmla="*/ 53 h 142"/>
                <a:gd name="T12" fmla="*/ 108 w 111"/>
                <a:gd name="T13" fmla="*/ 142 h 142"/>
                <a:gd name="T14" fmla="*/ 111 w 111"/>
                <a:gd name="T15" fmla="*/ 142 h 142"/>
                <a:gd name="T16" fmla="*/ 111 w 111"/>
                <a:gd name="T17" fmla="*/ 5 h 142"/>
                <a:gd name="T18" fmla="*/ 88 w 111"/>
                <a:gd name="T19" fmla="*/ 5 h 142"/>
                <a:gd name="T20" fmla="*/ 88 w 111"/>
                <a:gd name="T21" fmla="*/ 8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1" h="142">
                  <a:moveTo>
                    <a:pt x="88" y="89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138"/>
                  </a:lnTo>
                  <a:lnTo>
                    <a:pt x="23" y="138"/>
                  </a:lnTo>
                  <a:lnTo>
                    <a:pt x="23" y="53"/>
                  </a:lnTo>
                  <a:lnTo>
                    <a:pt x="108" y="142"/>
                  </a:lnTo>
                  <a:lnTo>
                    <a:pt x="111" y="142"/>
                  </a:lnTo>
                  <a:lnTo>
                    <a:pt x="111" y="5"/>
                  </a:lnTo>
                  <a:lnTo>
                    <a:pt x="88" y="5"/>
                  </a:lnTo>
                  <a:lnTo>
                    <a:pt x="88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0" name="Freeform 88"/>
            <p:cNvSpPr>
              <a:spLocks/>
            </p:cNvSpPr>
            <p:nvPr/>
          </p:nvSpPr>
          <p:spPr bwMode="auto">
            <a:xfrm>
              <a:off x="2472" y="451"/>
              <a:ext cx="108" cy="137"/>
            </a:xfrm>
            <a:custGeom>
              <a:avLst/>
              <a:gdLst>
                <a:gd name="T0" fmla="*/ 188 w 233"/>
                <a:gd name="T1" fmla="*/ 165 h 294"/>
                <a:gd name="T2" fmla="*/ 120 w 233"/>
                <a:gd name="T3" fmla="*/ 249 h 294"/>
                <a:gd name="T4" fmla="*/ 50 w 233"/>
                <a:gd name="T5" fmla="*/ 166 h 294"/>
                <a:gd name="T6" fmla="*/ 50 w 233"/>
                <a:gd name="T7" fmla="*/ 0 h 294"/>
                <a:gd name="T8" fmla="*/ 0 w 233"/>
                <a:gd name="T9" fmla="*/ 0 h 294"/>
                <a:gd name="T10" fmla="*/ 0 w 233"/>
                <a:gd name="T11" fmla="*/ 166 h 294"/>
                <a:gd name="T12" fmla="*/ 118 w 233"/>
                <a:gd name="T13" fmla="*/ 294 h 294"/>
                <a:gd name="T14" fmla="*/ 233 w 233"/>
                <a:gd name="T15" fmla="*/ 166 h 294"/>
                <a:gd name="T16" fmla="*/ 233 w 233"/>
                <a:gd name="T17" fmla="*/ 0 h 294"/>
                <a:gd name="T18" fmla="*/ 188 w 233"/>
                <a:gd name="T19" fmla="*/ 0 h 294"/>
                <a:gd name="T20" fmla="*/ 188 w 233"/>
                <a:gd name="T21" fmla="*/ 165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294">
                  <a:moveTo>
                    <a:pt x="188" y="165"/>
                  </a:moveTo>
                  <a:cubicBezTo>
                    <a:pt x="188" y="221"/>
                    <a:pt x="164" y="249"/>
                    <a:pt x="120" y="249"/>
                  </a:cubicBezTo>
                  <a:cubicBezTo>
                    <a:pt x="74" y="249"/>
                    <a:pt x="50" y="221"/>
                    <a:pt x="50" y="166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0" y="250"/>
                    <a:pt x="44" y="294"/>
                    <a:pt x="118" y="294"/>
                  </a:cubicBezTo>
                  <a:cubicBezTo>
                    <a:pt x="186" y="294"/>
                    <a:pt x="233" y="249"/>
                    <a:pt x="233" y="166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188" y="0"/>
                    <a:pt x="188" y="0"/>
                    <a:pt x="188" y="0"/>
                  </a:cubicBezTo>
                  <a:lnTo>
                    <a:pt x="188" y="1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Freeform 89"/>
            <p:cNvSpPr>
              <a:spLocks/>
            </p:cNvSpPr>
            <p:nvPr/>
          </p:nvSpPr>
          <p:spPr bwMode="auto">
            <a:xfrm>
              <a:off x="2746" y="446"/>
              <a:ext cx="108" cy="142"/>
            </a:xfrm>
            <a:custGeom>
              <a:avLst/>
              <a:gdLst>
                <a:gd name="T0" fmla="*/ 52 w 232"/>
                <a:gd name="T1" fmla="*/ 152 h 304"/>
                <a:gd name="T2" fmla="*/ 148 w 232"/>
                <a:gd name="T3" fmla="*/ 46 h 304"/>
                <a:gd name="T4" fmla="*/ 223 w 232"/>
                <a:gd name="T5" fmla="*/ 83 h 304"/>
                <a:gd name="T6" fmla="*/ 229 w 232"/>
                <a:gd name="T7" fmla="*/ 27 h 304"/>
                <a:gd name="T8" fmla="*/ 145 w 232"/>
                <a:gd name="T9" fmla="*/ 0 h 304"/>
                <a:gd name="T10" fmla="*/ 0 w 232"/>
                <a:gd name="T11" fmla="*/ 152 h 304"/>
                <a:gd name="T12" fmla="*/ 55 w 232"/>
                <a:gd name="T13" fmla="*/ 273 h 304"/>
                <a:gd name="T14" fmla="*/ 144 w 232"/>
                <a:gd name="T15" fmla="*/ 304 h 304"/>
                <a:gd name="T16" fmla="*/ 230 w 232"/>
                <a:gd name="T17" fmla="*/ 276 h 304"/>
                <a:gd name="T18" fmla="*/ 232 w 232"/>
                <a:gd name="T19" fmla="*/ 213 h 304"/>
                <a:gd name="T20" fmla="*/ 145 w 232"/>
                <a:gd name="T21" fmla="*/ 255 h 304"/>
                <a:gd name="T22" fmla="*/ 52 w 232"/>
                <a:gd name="T23" fmla="*/ 15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2" h="304">
                  <a:moveTo>
                    <a:pt x="52" y="152"/>
                  </a:moveTo>
                  <a:cubicBezTo>
                    <a:pt x="52" y="89"/>
                    <a:pt x="93" y="46"/>
                    <a:pt x="148" y="46"/>
                  </a:cubicBezTo>
                  <a:cubicBezTo>
                    <a:pt x="176" y="46"/>
                    <a:pt x="201" y="59"/>
                    <a:pt x="223" y="83"/>
                  </a:cubicBezTo>
                  <a:cubicBezTo>
                    <a:pt x="229" y="27"/>
                    <a:pt x="229" y="27"/>
                    <a:pt x="229" y="27"/>
                  </a:cubicBezTo>
                  <a:cubicBezTo>
                    <a:pt x="203" y="9"/>
                    <a:pt x="175" y="0"/>
                    <a:pt x="145" y="0"/>
                  </a:cubicBezTo>
                  <a:cubicBezTo>
                    <a:pt x="62" y="0"/>
                    <a:pt x="0" y="65"/>
                    <a:pt x="0" y="152"/>
                  </a:cubicBezTo>
                  <a:cubicBezTo>
                    <a:pt x="0" y="202"/>
                    <a:pt x="20" y="245"/>
                    <a:pt x="55" y="273"/>
                  </a:cubicBezTo>
                  <a:cubicBezTo>
                    <a:pt x="80" y="293"/>
                    <a:pt x="111" y="304"/>
                    <a:pt x="144" y="304"/>
                  </a:cubicBezTo>
                  <a:cubicBezTo>
                    <a:pt x="175" y="304"/>
                    <a:pt x="204" y="295"/>
                    <a:pt x="230" y="276"/>
                  </a:cubicBezTo>
                  <a:cubicBezTo>
                    <a:pt x="232" y="213"/>
                    <a:pt x="232" y="213"/>
                    <a:pt x="232" y="213"/>
                  </a:cubicBezTo>
                  <a:cubicBezTo>
                    <a:pt x="204" y="241"/>
                    <a:pt x="177" y="255"/>
                    <a:pt x="145" y="255"/>
                  </a:cubicBezTo>
                  <a:cubicBezTo>
                    <a:pt x="91" y="255"/>
                    <a:pt x="52" y="212"/>
                    <a:pt x="52" y="15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" name="Freeform 90"/>
            <p:cNvSpPr>
              <a:spLocks noEditPoints="1"/>
            </p:cNvSpPr>
            <p:nvPr/>
          </p:nvSpPr>
          <p:spPr bwMode="auto">
            <a:xfrm>
              <a:off x="3070" y="239"/>
              <a:ext cx="423" cy="583"/>
            </a:xfrm>
            <a:custGeom>
              <a:avLst/>
              <a:gdLst>
                <a:gd name="T0" fmla="*/ 439 w 908"/>
                <a:gd name="T1" fmla="*/ 361 h 1253"/>
                <a:gd name="T2" fmla="*/ 488 w 908"/>
                <a:gd name="T3" fmla="*/ 397 h 1253"/>
                <a:gd name="T4" fmla="*/ 476 w 908"/>
                <a:gd name="T5" fmla="*/ 395 h 1253"/>
                <a:gd name="T6" fmla="*/ 475 w 908"/>
                <a:gd name="T7" fmla="*/ 421 h 1253"/>
                <a:gd name="T8" fmla="*/ 435 w 908"/>
                <a:gd name="T9" fmla="*/ 426 h 1253"/>
                <a:gd name="T10" fmla="*/ 338 w 908"/>
                <a:gd name="T11" fmla="*/ 577 h 1253"/>
                <a:gd name="T12" fmla="*/ 382 w 908"/>
                <a:gd name="T13" fmla="*/ 657 h 1253"/>
                <a:gd name="T14" fmla="*/ 302 w 908"/>
                <a:gd name="T15" fmla="*/ 639 h 1253"/>
                <a:gd name="T16" fmla="*/ 396 w 908"/>
                <a:gd name="T17" fmla="*/ 1046 h 1253"/>
                <a:gd name="T18" fmla="*/ 796 w 908"/>
                <a:gd name="T19" fmla="*/ 676 h 1253"/>
                <a:gd name="T20" fmla="*/ 622 w 908"/>
                <a:gd name="T21" fmla="*/ 253 h 1253"/>
                <a:gd name="T22" fmla="*/ 614 w 908"/>
                <a:gd name="T23" fmla="*/ 157 h 1253"/>
                <a:gd name="T24" fmla="*/ 536 w 908"/>
                <a:gd name="T25" fmla="*/ 52 h 1253"/>
                <a:gd name="T26" fmla="*/ 480 w 908"/>
                <a:gd name="T27" fmla="*/ 18 h 1253"/>
                <a:gd name="T28" fmla="*/ 384 w 908"/>
                <a:gd name="T29" fmla="*/ 96 h 1253"/>
                <a:gd name="T30" fmla="*/ 328 w 908"/>
                <a:gd name="T31" fmla="*/ 111 h 1253"/>
                <a:gd name="T32" fmla="*/ 293 w 908"/>
                <a:gd name="T33" fmla="*/ 241 h 1253"/>
                <a:gd name="T34" fmla="*/ 112 w 908"/>
                <a:gd name="T35" fmla="*/ 603 h 1253"/>
                <a:gd name="T36" fmla="*/ 265 w 908"/>
                <a:gd name="T37" fmla="*/ 1156 h 1253"/>
                <a:gd name="T38" fmla="*/ 908 w 908"/>
                <a:gd name="T39" fmla="*/ 730 h 1253"/>
                <a:gd name="T40" fmla="*/ 768 w 908"/>
                <a:gd name="T41" fmla="*/ 732 h 1253"/>
                <a:gd name="T42" fmla="*/ 743 w 908"/>
                <a:gd name="T43" fmla="*/ 702 h 1253"/>
                <a:gd name="T44" fmla="*/ 374 w 908"/>
                <a:gd name="T45" fmla="*/ 571 h 1253"/>
                <a:gd name="T46" fmla="*/ 454 w 908"/>
                <a:gd name="T47" fmla="*/ 1096 h 1253"/>
                <a:gd name="T48" fmla="*/ 305 w 908"/>
                <a:gd name="T49" fmla="*/ 407 h 1253"/>
                <a:gd name="T50" fmla="*/ 507 w 908"/>
                <a:gd name="T51" fmla="*/ 286 h 1253"/>
                <a:gd name="T52" fmla="*/ 487 w 908"/>
                <a:gd name="T53" fmla="*/ 288 h 1253"/>
                <a:gd name="T54" fmla="*/ 348 w 908"/>
                <a:gd name="T55" fmla="*/ 282 h 1253"/>
                <a:gd name="T56" fmla="*/ 343 w 908"/>
                <a:gd name="T57" fmla="*/ 405 h 1253"/>
                <a:gd name="T58" fmla="*/ 321 w 908"/>
                <a:gd name="T59" fmla="*/ 526 h 1253"/>
                <a:gd name="T60" fmla="*/ 709 w 908"/>
                <a:gd name="T61" fmla="*/ 425 h 1253"/>
                <a:gd name="T62" fmla="*/ 725 w 908"/>
                <a:gd name="T63" fmla="*/ 534 h 1253"/>
                <a:gd name="T64" fmla="*/ 591 w 908"/>
                <a:gd name="T65" fmla="*/ 315 h 1253"/>
                <a:gd name="T66" fmla="*/ 623 w 908"/>
                <a:gd name="T67" fmla="*/ 271 h 1253"/>
                <a:gd name="T68" fmla="*/ 297 w 908"/>
                <a:gd name="T69" fmla="*/ 177 h 1253"/>
                <a:gd name="T70" fmla="*/ 347 w 908"/>
                <a:gd name="T71" fmla="*/ 78 h 1253"/>
                <a:gd name="T72" fmla="*/ 417 w 908"/>
                <a:gd name="T73" fmla="*/ 60 h 1253"/>
                <a:gd name="T74" fmla="*/ 462 w 908"/>
                <a:gd name="T75" fmla="*/ 129 h 1253"/>
                <a:gd name="T76" fmla="*/ 575 w 908"/>
                <a:gd name="T77" fmla="*/ 59 h 1253"/>
                <a:gd name="T78" fmla="*/ 644 w 908"/>
                <a:gd name="T79" fmla="*/ 142 h 1253"/>
                <a:gd name="T80" fmla="*/ 130 w 908"/>
                <a:gd name="T81" fmla="*/ 602 h 1253"/>
                <a:gd name="T82" fmla="*/ 337 w 908"/>
                <a:gd name="T83" fmla="*/ 379 h 1253"/>
                <a:gd name="T84" fmla="*/ 181 w 908"/>
                <a:gd name="T85" fmla="*/ 406 h 1253"/>
                <a:gd name="T86" fmla="*/ 161 w 908"/>
                <a:gd name="T87" fmla="*/ 716 h 1253"/>
                <a:gd name="T88" fmla="*/ 150 w 908"/>
                <a:gd name="T89" fmla="*/ 691 h 1253"/>
                <a:gd name="T90" fmla="*/ 122 w 908"/>
                <a:gd name="T91" fmla="*/ 857 h 1253"/>
                <a:gd name="T92" fmla="*/ 242 w 908"/>
                <a:gd name="T93" fmla="*/ 748 h 1253"/>
                <a:gd name="T94" fmla="*/ 725 w 908"/>
                <a:gd name="T95" fmla="*/ 991 h 1253"/>
                <a:gd name="T96" fmla="*/ 454 w 908"/>
                <a:gd name="T97" fmla="*/ 1168 h 1253"/>
                <a:gd name="T98" fmla="*/ 26 w 908"/>
                <a:gd name="T99" fmla="*/ 730 h 1253"/>
                <a:gd name="T100" fmla="*/ 211 w 908"/>
                <a:gd name="T101" fmla="*/ 1090 h 1253"/>
                <a:gd name="T102" fmla="*/ 105 w 908"/>
                <a:gd name="T103" fmla="*/ 852 h 1253"/>
                <a:gd name="T104" fmla="*/ 735 w 908"/>
                <a:gd name="T105" fmla="*/ 1027 h 1253"/>
                <a:gd name="T106" fmla="*/ 859 w 908"/>
                <a:gd name="T107" fmla="*/ 754 h 1253"/>
                <a:gd name="T108" fmla="*/ 357 w 908"/>
                <a:gd name="T109" fmla="*/ 1002 h 1253"/>
                <a:gd name="T110" fmla="*/ 320 w 908"/>
                <a:gd name="T111" fmla="*/ 854 h 1253"/>
                <a:gd name="T112" fmla="*/ 553 w 908"/>
                <a:gd name="T113" fmla="*/ 818 h 1253"/>
                <a:gd name="T114" fmla="*/ 493 w 908"/>
                <a:gd name="T115" fmla="*/ 932 h 1253"/>
                <a:gd name="T116" fmla="*/ 573 w 908"/>
                <a:gd name="T117" fmla="*/ 912 h 1253"/>
                <a:gd name="T118" fmla="*/ 471 w 908"/>
                <a:gd name="T119" fmla="*/ 760 h 1253"/>
                <a:gd name="T120" fmla="*/ 286 w 908"/>
                <a:gd name="T121" fmla="*/ 780 h 1253"/>
                <a:gd name="T122" fmla="*/ 441 w 908"/>
                <a:gd name="T123" fmla="*/ 787 h 1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08" h="1253">
                  <a:moveTo>
                    <a:pt x="448" y="379"/>
                  </a:moveTo>
                  <a:cubicBezTo>
                    <a:pt x="459" y="379"/>
                    <a:pt x="459" y="379"/>
                    <a:pt x="459" y="379"/>
                  </a:cubicBezTo>
                  <a:cubicBezTo>
                    <a:pt x="459" y="361"/>
                    <a:pt x="459" y="361"/>
                    <a:pt x="459" y="361"/>
                  </a:cubicBezTo>
                  <a:cubicBezTo>
                    <a:pt x="468" y="361"/>
                    <a:pt x="468" y="361"/>
                    <a:pt x="468" y="361"/>
                  </a:cubicBezTo>
                  <a:cubicBezTo>
                    <a:pt x="468" y="352"/>
                    <a:pt x="468" y="352"/>
                    <a:pt x="468" y="352"/>
                  </a:cubicBezTo>
                  <a:cubicBezTo>
                    <a:pt x="459" y="352"/>
                    <a:pt x="459" y="352"/>
                    <a:pt x="459" y="352"/>
                  </a:cubicBezTo>
                  <a:cubicBezTo>
                    <a:pt x="459" y="343"/>
                    <a:pt x="459" y="343"/>
                    <a:pt x="459" y="343"/>
                  </a:cubicBezTo>
                  <a:cubicBezTo>
                    <a:pt x="448" y="343"/>
                    <a:pt x="448" y="343"/>
                    <a:pt x="448" y="343"/>
                  </a:cubicBezTo>
                  <a:cubicBezTo>
                    <a:pt x="448" y="352"/>
                    <a:pt x="448" y="352"/>
                    <a:pt x="448" y="352"/>
                  </a:cubicBezTo>
                  <a:cubicBezTo>
                    <a:pt x="439" y="352"/>
                    <a:pt x="439" y="352"/>
                    <a:pt x="439" y="352"/>
                  </a:cubicBezTo>
                  <a:cubicBezTo>
                    <a:pt x="439" y="361"/>
                    <a:pt x="439" y="361"/>
                    <a:pt x="439" y="361"/>
                  </a:cubicBezTo>
                  <a:cubicBezTo>
                    <a:pt x="448" y="361"/>
                    <a:pt x="448" y="361"/>
                    <a:pt x="448" y="361"/>
                  </a:cubicBezTo>
                  <a:lnTo>
                    <a:pt x="448" y="379"/>
                  </a:lnTo>
                  <a:close/>
                  <a:moveTo>
                    <a:pt x="416" y="426"/>
                  </a:moveTo>
                  <a:cubicBezTo>
                    <a:pt x="427" y="426"/>
                    <a:pt x="427" y="426"/>
                    <a:pt x="427" y="426"/>
                  </a:cubicBezTo>
                  <a:cubicBezTo>
                    <a:pt x="427" y="382"/>
                    <a:pt x="427" y="382"/>
                    <a:pt x="427" y="382"/>
                  </a:cubicBezTo>
                  <a:cubicBezTo>
                    <a:pt x="416" y="382"/>
                    <a:pt x="416" y="382"/>
                    <a:pt x="416" y="382"/>
                  </a:cubicBezTo>
                  <a:lnTo>
                    <a:pt x="416" y="426"/>
                  </a:lnTo>
                  <a:close/>
                  <a:moveTo>
                    <a:pt x="504" y="403"/>
                  </a:moveTo>
                  <a:cubicBezTo>
                    <a:pt x="503" y="402"/>
                    <a:pt x="502" y="401"/>
                    <a:pt x="499" y="400"/>
                  </a:cubicBezTo>
                  <a:cubicBezTo>
                    <a:pt x="491" y="398"/>
                    <a:pt x="491" y="398"/>
                    <a:pt x="491" y="398"/>
                  </a:cubicBezTo>
                  <a:cubicBezTo>
                    <a:pt x="489" y="398"/>
                    <a:pt x="488" y="397"/>
                    <a:pt x="488" y="397"/>
                  </a:cubicBezTo>
                  <a:cubicBezTo>
                    <a:pt x="487" y="397"/>
                    <a:pt x="487" y="397"/>
                    <a:pt x="487" y="397"/>
                  </a:cubicBezTo>
                  <a:cubicBezTo>
                    <a:pt x="486" y="396"/>
                    <a:pt x="486" y="395"/>
                    <a:pt x="486" y="394"/>
                  </a:cubicBezTo>
                  <a:cubicBezTo>
                    <a:pt x="486" y="393"/>
                    <a:pt x="486" y="392"/>
                    <a:pt x="487" y="391"/>
                  </a:cubicBezTo>
                  <a:cubicBezTo>
                    <a:pt x="489" y="390"/>
                    <a:pt x="490" y="390"/>
                    <a:pt x="492" y="390"/>
                  </a:cubicBezTo>
                  <a:cubicBezTo>
                    <a:pt x="496" y="390"/>
                    <a:pt x="499" y="392"/>
                    <a:pt x="501" y="394"/>
                  </a:cubicBezTo>
                  <a:cubicBezTo>
                    <a:pt x="502" y="395"/>
                    <a:pt x="502" y="395"/>
                    <a:pt x="502" y="395"/>
                  </a:cubicBezTo>
                  <a:cubicBezTo>
                    <a:pt x="507" y="386"/>
                    <a:pt x="507" y="386"/>
                    <a:pt x="507" y="386"/>
                  </a:cubicBezTo>
                  <a:cubicBezTo>
                    <a:pt x="506" y="386"/>
                    <a:pt x="506" y="386"/>
                    <a:pt x="506" y="386"/>
                  </a:cubicBezTo>
                  <a:cubicBezTo>
                    <a:pt x="503" y="383"/>
                    <a:pt x="498" y="381"/>
                    <a:pt x="493" y="381"/>
                  </a:cubicBezTo>
                  <a:cubicBezTo>
                    <a:pt x="487" y="381"/>
                    <a:pt x="483" y="382"/>
                    <a:pt x="480" y="385"/>
                  </a:cubicBezTo>
                  <a:cubicBezTo>
                    <a:pt x="477" y="387"/>
                    <a:pt x="476" y="391"/>
                    <a:pt x="476" y="395"/>
                  </a:cubicBezTo>
                  <a:cubicBezTo>
                    <a:pt x="476" y="399"/>
                    <a:pt x="477" y="402"/>
                    <a:pt x="480" y="405"/>
                  </a:cubicBezTo>
                  <a:cubicBezTo>
                    <a:pt x="482" y="406"/>
                    <a:pt x="484" y="407"/>
                    <a:pt x="488" y="408"/>
                  </a:cubicBezTo>
                  <a:cubicBezTo>
                    <a:pt x="493" y="409"/>
                    <a:pt x="493" y="409"/>
                    <a:pt x="493" y="409"/>
                  </a:cubicBezTo>
                  <a:cubicBezTo>
                    <a:pt x="495" y="409"/>
                    <a:pt x="496" y="410"/>
                    <a:pt x="496" y="410"/>
                  </a:cubicBezTo>
                  <a:cubicBezTo>
                    <a:pt x="497" y="411"/>
                    <a:pt x="497" y="411"/>
                    <a:pt x="497" y="411"/>
                  </a:cubicBezTo>
                  <a:cubicBezTo>
                    <a:pt x="498" y="411"/>
                    <a:pt x="499" y="412"/>
                    <a:pt x="499" y="413"/>
                  </a:cubicBezTo>
                  <a:cubicBezTo>
                    <a:pt x="499" y="415"/>
                    <a:pt x="498" y="416"/>
                    <a:pt x="495" y="417"/>
                  </a:cubicBezTo>
                  <a:cubicBezTo>
                    <a:pt x="494" y="417"/>
                    <a:pt x="493" y="418"/>
                    <a:pt x="491" y="418"/>
                  </a:cubicBezTo>
                  <a:cubicBezTo>
                    <a:pt x="487" y="418"/>
                    <a:pt x="482" y="415"/>
                    <a:pt x="481" y="414"/>
                  </a:cubicBezTo>
                  <a:cubicBezTo>
                    <a:pt x="480" y="413"/>
                    <a:pt x="480" y="413"/>
                    <a:pt x="480" y="413"/>
                  </a:cubicBezTo>
                  <a:cubicBezTo>
                    <a:pt x="475" y="421"/>
                    <a:pt x="475" y="421"/>
                    <a:pt x="475" y="421"/>
                  </a:cubicBezTo>
                  <a:cubicBezTo>
                    <a:pt x="476" y="421"/>
                    <a:pt x="476" y="421"/>
                    <a:pt x="476" y="421"/>
                  </a:cubicBezTo>
                  <a:cubicBezTo>
                    <a:pt x="479" y="424"/>
                    <a:pt x="484" y="427"/>
                    <a:pt x="491" y="427"/>
                  </a:cubicBezTo>
                  <a:cubicBezTo>
                    <a:pt x="497" y="427"/>
                    <a:pt x="501" y="425"/>
                    <a:pt x="504" y="423"/>
                  </a:cubicBezTo>
                  <a:cubicBezTo>
                    <a:pt x="507" y="420"/>
                    <a:pt x="509" y="417"/>
                    <a:pt x="509" y="412"/>
                  </a:cubicBezTo>
                  <a:cubicBezTo>
                    <a:pt x="509" y="408"/>
                    <a:pt x="507" y="405"/>
                    <a:pt x="505" y="403"/>
                  </a:cubicBezTo>
                  <a:lnTo>
                    <a:pt x="504" y="403"/>
                  </a:lnTo>
                  <a:close/>
                  <a:moveTo>
                    <a:pt x="460" y="398"/>
                  </a:moveTo>
                  <a:cubicBezTo>
                    <a:pt x="446" y="398"/>
                    <a:pt x="446" y="398"/>
                    <a:pt x="446" y="398"/>
                  </a:cubicBezTo>
                  <a:cubicBezTo>
                    <a:pt x="446" y="382"/>
                    <a:pt x="446" y="382"/>
                    <a:pt x="446" y="382"/>
                  </a:cubicBezTo>
                  <a:cubicBezTo>
                    <a:pt x="435" y="382"/>
                    <a:pt x="435" y="382"/>
                    <a:pt x="435" y="382"/>
                  </a:cubicBezTo>
                  <a:cubicBezTo>
                    <a:pt x="435" y="426"/>
                    <a:pt x="435" y="426"/>
                    <a:pt x="435" y="426"/>
                  </a:cubicBezTo>
                  <a:cubicBezTo>
                    <a:pt x="446" y="426"/>
                    <a:pt x="446" y="426"/>
                    <a:pt x="446" y="426"/>
                  </a:cubicBezTo>
                  <a:cubicBezTo>
                    <a:pt x="446" y="407"/>
                    <a:pt x="446" y="407"/>
                    <a:pt x="446" y="407"/>
                  </a:cubicBezTo>
                  <a:cubicBezTo>
                    <a:pt x="460" y="407"/>
                    <a:pt x="460" y="407"/>
                    <a:pt x="460" y="407"/>
                  </a:cubicBezTo>
                  <a:cubicBezTo>
                    <a:pt x="460" y="426"/>
                    <a:pt x="460" y="426"/>
                    <a:pt x="460" y="426"/>
                  </a:cubicBezTo>
                  <a:cubicBezTo>
                    <a:pt x="471" y="426"/>
                    <a:pt x="471" y="426"/>
                    <a:pt x="471" y="426"/>
                  </a:cubicBezTo>
                  <a:cubicBezTo>
                    <a:pt x="471" y="382"/>
                    <a:pt x="471" y="382"/>
                    <a:pt x="471" y="382"/>
                  </a:cubicBezTo>
                  <a:cubicBezTo>
                    <a:pt x="460" y="382"/>
                    <a:pt x="460" y="382"/>
                    <a:pt x="460" y="382"/>
                  </a:cubicBezTo>
                  <a:lnTo>
                    <a:pt x="460" y="398"/>
                  </a:lnTo>
                  <a:close/>
                  <a:moveTo>
                    <a:pt x="382" y="595"/>
                  </a:moveTo>
                  <a:cubicBezTo>
                    <a:pt x="356" y="595"/>
                    <a:pt x="356" y="595"/>
                    <a:pt x="356" y="595"/>
                  </a:cubicBezTo>
                  <a:cubicBezTo>
                    <a:pt x="353" y="591"/>
                    <a:pt x="338" y="577"/>
                    <a:pt x="338" y="577"/>
                  </a:cubicBezTo>
                  <a:cubicBezTo>
                    <a:pt x="338" y="577"/>
                    <a:pt x="324" y="591"/>
                    <a:pt x="320" y="595"/>
                  </a:cubicBezTo>
                  <a:cubicBezTo>
                    <a:pt x="294" y="595"/>
                    <a:pt x="294" y="595"/>
                    <a:pt x="294" y="595"/>
                  </a:cubicBezTo>
                  <a:cubicBezTo>
                    <a:pt x="294" y="621"/>
                    <a:pt x="294" y="621"/>
                    <a:pt x="294" y="621"/>
                  </a:cubicBezTo>
                  <a:cubicBezTo>
                    <a:pt x="291" y="624"/>
                    <a:pt x="276" y="639"/>
                    <a:pt x="276" y="639"/>
                  </a:cubicBezTo>
                  <a:cubicBezTo>
                    <a:pt x="276" y="639"/>
                    <a:pt x="291" y="653"/>
                    <a:pt x="294" y="657"/>
                  </a:cubicBezTo>
                  <a:cubicBezTo>
                    <a:pt x="294" y="683"/>
                    <a:pt x="294" y="683"/>
                    <a:pt x="294" y="683"/>
                  </a:cubicBezTo>
                  <a:cubicBezTo>
                    <a:pt x="320" y="683"/>
                    <a:pt x="320" y="683"/>
                    <a:pt x="320" y="683"/>
                  </a:cubicBezTo>
                  <a:cubicBezTo>
                    <a:pt x="324" y="686"/>
                    <a:pt x="338" y="701"/>
                    <a:pt x="338" y="701"/>
                  </a:cubicBezTo>
                  <a:cubicBezTo>
                    <a:pt x="338" y="701"/>
                    <a:pt x="353" y="686"/>
                    <a:pt x="356" y="683"/>
                  </a:cubicBezTo>
                  <a:cubicBezTo>
                    <a:pt x="382" y="683"/>
                    <a:pt x="382" y="683"/>
                    <a:pt x="382" y="683"/>
                  </a:cubicBezTo>
                  <a:cubicBezTo>
                    <a:pt x="382" y="657"/>
                    <a:pt x="382" y="657"/>
                    <a:pt x="382" y="657"/>
                  </a:cubicBezTo>
                  <a:cubicBezTo>
                    <a:pt x="400" y="639"/>
                    <a:pt x="400" y="639"/>
                    <a:pt x="400" y="639"/>
                  </a:cubicBezTo>
                  <a:cubicBezTo>
                    <a:pt x="400" y="639"/>
                    <a:pt x="385" y="624"/>
                    <a:pt x="382" y="621"/>
                  </a:cubicBezTo>
                  <a:lnTo>
                    <a:pt x="382" y="595"/>
                  </a:lnTo>
                  <a:close/>
                  <a:moveTo>
                    <a:pt x="364" y="649"/>
                  </a:moveTo>
                  <a:cubicBezTo>
                    <a:pt x="364" y="664"/>
                    <a:pt x="364" y="664"/>
                    <a:pt x="364" y="664"/>
                  </a:cubicBezTo>
                  <a:cubicBezTo>
                    <a:pt x="349" y="664"/>
                    <a:pt x="349" y="664"/>
                    <a:pt x="349" y="664"/>
                  </a:cubicBezTo>
                  <a:cubicBezTo>
                    <a:pt x="349" y="664"/>
                    <a:pt x="342" y="671"/>
                    <a:pt x="338" y="675"/>
                  </a:cubicBezTo>
                  <a:cubicBezTo>
                    <a:pt x="334" y="671"/>
                    <a:pt x="327" y="664"/>
                    <a:pt x="327" y="664"/>
                  </a:cubicBezTo>
                  <a:cubicBezTo>
                    <a:pt x="313" y="664"/>
                    <a:pt x="313" y="664"/>
                    <a:pt x="313" y="664"/>
                  </a:cubicBezTo>
                  <a:cubicBezTo>
                    <a:pt x="313" y="649"/>
                    <a:pt x="313" y="649"/>
                    <a:pt x="313" y="649"/>
                  </a:cubicBezTo>
                  <a:cubicBezTo>
                    <a:pt x="313" y="649"/>
                    <a:pt x="306" y="643"/>
                    <a:pt x="302" y="639"/>
                  </a:cubicBezTo>
                  <a:cubicBezTo>
                    <a:pt x="306" y="635"/>
                    <a:pt x="313" y="628"/>
                    <a:pt x="313" y="628"/>
                  </a:cubicBezTo>
                  <a:cubicBezTo>
                    <a:pt x="313" y="613"/>
                    <a:pt x="313" y="613"/>
                    <a:pt x="313" y="613"/>
                  </a:cubicBezTo>
                  <a:cubicBezTo>
                    <a:pt x="327" y="613"/>
                    <a:pt x="327" y="613"/>
                    <a:pt x="327" y="613"/>
                  </a:cubicBezTo>
                  <a:cubicBezTo>
                    <a:pt x="327" y="613"/>
                    <a:pt x="334" y="606"/>
                    <a:pt x="338" y="603"/>
                  </a:cubicBezTo>
                  <a:cubicBezTo>
                    <a:pt x="342" y="606"/>
                    <a:pt x="349" y="613"/>
                    <a:pt x="349" y="613"/>
                  </a:cubicBezTo>
                  <a:cubicBezTo>
                    <a:pt x="364" y="613"/>
                    <a:pt x="364" y="613"/>
                    <a:pt x="364" y="613"/>
                  </a:cubicBezTo>
                  <a:cubicBezTo>
                    <a:pt x="364" y="628"/>
                    <a:pt x="364" y="628"/>
                    <a:pt x="364" y="628"/>
                  </a:cubicBezTo>
                  <a:cubicBezTo>
                    <a:pt x="364" y="628"/>
                    <a:pt x="370" y="635"/>
                    <a:pt x="374" y="639"/>
                  </a:cubicBezTo>
                  <a:cubicBezTo>
                    <a:pt x="370" y="643"/>
                    <a:pt x="364" y="649"/>
                    <a:pt x="364" y="649"/>
                  </a:cubicBezTo>
                  <a:moveTo>
                    <a:pt x="395" y="1044"/>
                  </a:moveTo>
                  <a:cubicBezTo>
                    <a:pt x="396" y="1045"/>
                    <a:pt x="396" y="1045"/>
                    <a:pt x="396" y="1046"/>
                  </a:cubicBezTo>
                  <a:cubicBezTo>
                    <a:pt x="402" y="1050"/>
                    <a:pt x="408" y="1054"/>
                    <a:pt x="413" y="1057"/>
                  </a:cubicBezTo>
                  <a:cubicBezTo>
                    <a:pt x="434" y="1046"/>
                    <a:pt x="448" y="1023"/>
                    <a:pt x="448" y="998"/>
                  </a:cubicBezTo>
                  <a:cubicBezTo>
                    <a:pt x="430" y="998"/>
                    <a:pt x="430" y="998"/>
                    <a:pt x="430" y="998"/>
                  </a:cubicBezTo>
                  <a:cubicBezTo>
                    <a:pt x="430" y="1020"/>
                    <a:pt x="416" y="1039"/>
                    <a:pt x="395" y="1044"/>
                  </a:cubicBezTo>
                  <a:moveTo>
                    <a:pt x="421" y="981"/>
                  </a:moveTo>
                  <a:cubicBezTo>
                    <a:pt x="403" y="981"/>
                    <a:pt x="403" y="981"/>
                    <a:pt x="403" y="981"/>
                  </a:cubicBezTo>
                  <a:cubicBezTo>
                    <a:pt x="403" y="1000"/>
                    <a:pt x="392" y="1017"/>
                    <a:pt x="375" y="1025"/>
                  </a:cubicBezTo>
                  <a:cubicBezTo>
                    <a:pt x="379" y="1030"/>
                    <a:pt x="384" y="1034"/>
                    <a:pt x="388" y="1038"/>
                  </a:cubicBezTo>
                  <a:cubicBezTo>
                    <a:pt x="408" y="1027"/>
                    <a:pt x="421" y="1005"/>
                    <a:pt x="421" y="981"/>
                  </a:cubicBezTo>
                  <a:moveTo>
                    <a:pt x="853" y="676"/>
                  </a:moveTo>
                  <a:cubicBezTo>
                    <a:pt x="796" y="676"/>
                    <a:pt x="796" y="676"/>
                    <a:pt x="796" y="676"/>
                  </a:cubicBezTo>
                  <a:cubicBezTo>
                    <a:pt x="788" y="662"/>
                    <a:pt x="776" y="651"/>
                    <a:pt x="762" y="645"/>
                  </a:cubicBezTo>
                  <a:cubicBezTo>
                    <a:pt x="782" y="639"/>
                    <a:pt x="796" y="623"/>
                    <a:pt x="796" y="603"/>
                  </a:cubicBezTo>
                  <a:cubicBezTo>
                    <a:pt x="796" y="602"/>
                    <a:pt x="796" y="602"/>
                    <a:pt x="796" y="601"/>
                  </a:cubicBezTo>
                  <a:cubicBezTo>
                    <a:pt x="795" y="579"/>
                    <a:pt x="781" y="556"/>
                    <a:pt x="748" y="555"/>
                  </a:cubicBezTo>
                  <a:cubicBezTo>
                    <a:pt x="746" y="552"/>
                    <a:pt x="744" y="546"/>
                    <a:pt x="743" y="533"/>
                  </a:cubicBezTo>
                  <a:cubicBezTo>
                    <a:pt x="743" y="532"/>
                    <a:pt x="743" y="530"/>
                    <a:pt x="743" y="529"/>
                  </a:cubicBezTo>
                  <a:cubicBezTo>
                    <a:pt x="743" y="514"/>
                    <a:pt x="748" y="496"/>
                    <a:pt x="754" y="476"/>
                  </a:cubicBezTo>
                  <a:cubicBezTo>
                    <a:pt x="761" y="451"/>
                    <a:pt x="768" y="422"/>
                    <a:pt x="768" y="392"/>
                  </a:cubicBezTo>
                  <a:cubicBezTo>
                    <a:pt x="768" y="388"/>
                    <a:pt x="768" y="385"/>
                    <a:pt x="768" y="381"/>
                  </a:cubicBezTo>
                  <a:cubicBezTo>
                    <a:pt x="766" y="341"/>
                    <a:pt x="750" y="307"/>
                    <a:pt x="724" y="285"/>
                  </a:cubicBezTo>
                  <a:cubicBezTo>
                    <a:pt x="698" y="262"/>
                    <a:pt x="662" y="250"/>
                    <a:pt x="622" y="253"/>
                  </a:cubicBezTo>
                  <a:cubicBezTo>
                    <a:pt x="614" y="254"/>
                    <a:pt x="608" y="255"/>
                    <a:pt x="601" y="257"/>
                  </a:cubicBezTo>
                  <a:cubicBezTo>
                    <a:pt x="607" y="252"/>
                    <a:pt x="612" y="247"/>
                    <a:pt x="615" y="242"/>
                  </a:cubicBezTo>
                  <a:cubicBezTo>
                    <a:pt x="685" y="122"/>
                    <a:pt x="685" y="122"/>
                    <a:pt x="685" y="122"/>
                  </a:cubicBezTo>
                  <a:cubicBezTo>
                    <a:pt x="674" y="98"/>
                    <a:pt x="674" y="98"/>
                    <a:pt x="674" y="98"/>
                  </a:cubicBezTo>
                  <a:cubicBezTo>
                    <a:pt x="648" y="100"/>
                    <a:pt x="648" y="100"/>
                    <a:pt x="648" y="100"/>
                  </a:cubicBezTo>
                  <a:cubicBezTo>
                    <a:pt x="648" y="100"/>
                    <a:pt x="644" y="107"/>
                    <a:pt x="642" y="110"/>
                  </a:cubicBezTo>
                  <a:cubicBezTo>
                    <a:pt x="638" y="109"/>
                    <a:pt x="631" y="104"/>
                    <a:pt x="631" y="104"/>
                  </a:cubicBezTo>
                  <a:cubicBezTo>
                    <a:pt x="608" y="116"/>
                    <a:pt x="608" y="116"/>
                    <a:pt x="608" y="116"/>
                  </a:cubicBezTo>
                  <a:cubicBezTo>
                    <a:pt x="610" y="141"/>
                    <a:pt x="610" y="141"/>
                    <a:pt x="610" y="141"/>
                  </a:cubicBezTo>
                  <a:cubicBezTo>
                    <a:pt x="610" y="141"/>
                    <a:pt x="617" y="146"/>
                    <a:pt x="619" y="147"/>
                  </a:cubicBezTo>
                  <a:cubicBezTo>
                    <a:pt x="617" y="151"/>
                    <a:pt x="616" y="153"/>
                    <a:pt x="614" y="157"/>
                  </a:cubicBezTo>
                  <a:cubicBezTo>
                    <a:pt x="606" y="151"/>
                    <a:pt x="591" y="141"/>
                    <a:pt x="574" y="134"/>
                  </a:cubicBezTo>
                  <a:cubicBezTo>
                    <a:pt x="576" y="127"/>
                    <a:pt x="578" y="119"/>
                    <a:pt x="580" y="111"/>
                  </a:cubicBezTo>
                  <a:cubicBezTo>
                    <a:pt x="584" y="112"/>
                    <a:pt x="593" y="115"/>
                    <a:pt x="593" y="115"/>
                  </a:cubicBezTo>
                  <a:cubicBezTo>
                    <a:pt x="613" y="97"/>
                    <a:pt x="613" y="97"/>
                    <a:pt x="613" y="97"/>
                  </a:cubicBezTo>
                  <a:cubicBezTo>
                    <a:pt x="605" y="71"/>
                    <a:pt x="605" y="71"/>
                    <a:pt x="605" y="71"/>
                  </a:cubicBezTo>
                  <a:cubicBezTo>
                    <a:pt x="605" y="71"/>
                    <a:pt x="596" y="69"/>
                    <a:pt x="592" y="68"/>
                  </a:cubicBezTo>
                  <a:cubicBezTo>
                    <a:pt x="593" y="64"/>
                    <a:pt x="595" y="55"/>
                    <a:pt x="595" y="55"/>
                  </a:cubicBezTo>
                  <a:cubicBezTo>
                    <a:pt x="578" y="34"/>
                    <a:pt x="578" y="34"/>
                    <a:pt x="578" y="34"/>
                  </a:cubicBezTo>
                  <a:cubicBezTo>
                    <a:pt x="552" y="43"/>
                    <a:pt x="552" y="43"/>
                    <a:pt x="552" y="43"/>
                  </a:cubicBezTo>
                  <a:cubicBezTo>
                    <a:pt x="552" y="43"/>
                    <a:pt x="550" y="52"/>
                    <a:pt x="549" y="56"/>
                  </a:cubicBezTo>
                  <a:cubicBezTo>
                    <a:pt x="545" y="55"/>
                    <a:pt x="536" y="52"/>
                    <a:pt x="536" y="52"/>
                  </a:cubicBezTo>
                  <a:cubicBezTo>
                    <a:pt x="515" y="70"/>
                    <a:pt x="515" y="70"/>
                    <a:pt x="515" y="70"/>
                  </a:cubicBezTo>
                  <a:cubicBezTo>
                    <a:pt x="524" y="96"/>
                    <a:pt x="524" y="96"/>
                    <a:pt x="524" y="96"/>
                  </a:cubicBezTo>
                  <a:cubicBezTo>
                    <a:pt x="524" y="96"/>
                    <a:pt x="533" y="98"/>
                    <a:pt x="537" y="99"/>
                  </a:cubicBezTo>
                  <a:cubicBezTo>
                    <a:pt x="535" y="107"/>
                    <a:pt x="533" y="113"/>
                    <a:pt x="531" y="120"/>
                  </a:cubicBezTo>
                  <a:cubicBezTo>
                    <a:pt x="521" y="118"/>
                    <a:pt x="502" y="114"/>
                    <a:pt x="480" y="112"/>
                  </a:cubicBezTo>
                  <a:cubicBezTo>
                    <a:pt x="480" y="85"/>
                    <a:pt x="480" y="85"/>
                    <a:pt x="480" y="85"/>
                  </a:cubicBezTo>
                  <a:cubicBezTo>
                    <a:pt x="495" y="85"/>
                    <a:pt x="495" y="85"/>
                    <a:pt x="495" y="85"/>
                  </a:cubicBezTo>
                  <a:cubicBezTo>
                    <a:pt x="513" y="60"/>
                    <a:pt x="513" y="60"/>
                    <a:pt x="513" y="60"/>
                  </a:cubicBezTo>
                  <a:cubicBezTo>
                    <a:pt x="495" y="34"/>
                    <a:pt x="495" y="34"/>
                    <a:pt x="495" y="34"/>
                  </a:cubicBezTo>
                  <a:cubicBezTo>
                    <a:pt x="480" y="34"/>
                    <a:pt x="480" y="34"/>
                    <a:pt x="480" y="34"/>
                  </a:cubicBezTo>
                  <a:cubicBezTo>
                    <a:pt x="480" y="18"/>
                    <a:pt x="480" y="18"/>
                    <a:pt x="480" y="18"/>
                  </a:cubicBezTo>
                  <a:cubicBezTo>
                    <a:pt x="454" y="0"/>
                    <a:pt x="454" y="0"/>
                    <a:pt x="454" y="0"/>
                  </a:cubicBezTo>
                  <a:cubicBezTo>
                    <a:pt x="428" y="18"/>
                    <a:pt x="428" y="18"/>
                    <a:pt x="428" y="18"/>
                  </a:cubicBezTo>
                  <a:cubicBezTo>
                    <a:pt x="428" y="34"/>
                    <a:pt x="428" y="34"/>
                    <a:pt x="428" y="34"/>
                  </a:cubicBezTo>
                  <a:cubicBezTo>
                    <a:pt x="413" y="34"/>
                    <a:pt x="413" y="34"/>
                    <a:pt x="413" y="34"/>
                  </a:cubicBezTo>
                  <a:cubicBezTo>
                    <a:pt x="395" y="60"/>
                    <a:pt x="395" y="60"/>
                    <a:pt x="395" y="60"/>
                  </a:cubicBezTo>
                  <a:cubicBezTo>
                    <a:pt x="413" y="85"/>
                    <a:pt x="413" y="85"/>
                    <a:pt x="413" y="85"/>
                  </a:cubicBezTo>
                  <a:cubicBezTo>
                    <a:pt x="428" y="85"/>
                    <a:pt x="428" y="85"/>
                    <a:pt x="428" y="85"/>
                  </a:cubicBezTo>
                  <a:cubicBezTo>
                    <a:pt x="428" y="112"/>
                    <a:pt x="428" y="112"/>
                    <a:pt x="428" y="112"/>
                  </a:cubicBezTo>
                  <a:cubicBezTo>
                    <a:pt x="406" y="114"/>
                    <a:pt x="388" y="118"/>
                    <a:pt x="377" y="120"/>
                  </a:cubicBezTo>
                  <a:cubicBezTo>
                    <a:pt x="375" y="113"/>
                    <a:pt x="373" y="107"/>
                    <a:pt x="371" y="99"/>
                  </a:cubicBezTo>
                  <a:cubicBezTo>
                    <a:pt x="376" y="98"/>
                    <a:pt x="384" y="96"/>
                    <a:pt x="384" y="96"/>
                  </a:cubicBezTo>
                  <a:cubicBezTo>
                    <a:pt x="393" y="70"/>
                    <a:pt x="393" y="70"/>
                    <a:pt x="393" y="70"/>
                  </a:cubicBezTo>
                  <a:cubicBezTo>
                    <a:pt x="372" y="52"/>
                    <a:pt x="372" y="52"/>
                    <a:pt x="372" y="52"/>
                  </a:cubicBezTo>
                  <a:cubicBezTo>
                    <a:pt x="372" y="52"/>
                    <a:pt x="364" y="55"/>
                    <a:pt x="359" y="56"/>
                  </a:cubicBezTo>
                  <a:cubicBezTo>
                    <a:pt x="358" y="52"/>
                    <a:pt x="356" y="43"/>
                    <a:pt x="356" y="43"/>
                  </a:cubicBezTo>
                  <a:cubicBezTo>
                    <a:pt x="330" y="34"/>
                    <a:pt x="330" y="34"/>
                    <a:pt x="330" y="34"/>
                  </a:cubicBezTo>
                  <a:cubicBezTo>
                    <a:pt x="313" y="55"/>
                    <a:pt x="313" y="55"/>
                    <a:pt x="313" y="55"/>
                  </a:cubicBezTo>
                  <a:cubicBezTo>
                    <a:pt x="313" y="55"/>
                    <a:pt x="315" y="64"/>
                    <a:pt x="316" y="68"/>
                  </a:cubicBezTo>
                  <a:cubicBezTo>
                    <a:pt x="312" y="69"/>
                    <a:pt x="303" y="71"/>
                    <a:pt x="303" y="71"/>
                  </a:cubicBezTo>
                  <a:cubicBezTo>
                    <a:pt x="295" y="97"/>
                    <a:pt x="295" y="97"/>
                    <a:pt x="295" y="97"/>
                  </a:cubicBezTo>
                  <a:cubicBezTo>
                    <a:pt x="315" y="115"/>
                    <a:pt x="315" y="115"/>
                    <a:pt x="315" y="115"/>
                  </a:cubicBezTo>
                  <a:cubicBezTo>
                    <a:pt x="315" y="115"/>
                    <a:pt x="324" y="112"/>
                    <a:pt x="328" y="111"/>
                  </a:cubicBezTo>
                  <a:cubicBezTo>
                    <a:pt x="330" y="119"/>
                    <a:pt x="332" y="127"/>
                    <a:pt x="334" y="134"/>
                  </a:cubicBezTo>
                  <a:cubicBezTo>
                    <a:pt x="317" y="141"/>
                    <a:pt x="303" y="151"/>
                    <a:pt x="294" y="157"/>
                  </a:cubicBezTo>
                  <a:cubicBezTo>
                    <a:pt x="292" y="153"/>
                    <a:pt x="291" y="151"/>
                    <a:pt x="289" y="147"/>
                  </a:cubicBezTo>
                  <a:cubicBezTo>
                    <a:pt x="291" y="146"/>
                    <a:pt x="298" y="141"/>
                    <a:pt x="298" y="141"/>
                  </a:cubicBezTo>
                  <a:cubicBezTo>
                    <a:pt x="300" y="116"/>
                    <a:pt x="300" y="116"/>
                    <a:pt x="300" y="116"/>
                  </a:cubicBezTo>
                  <a:cubicBezTo>
                    <a:pt x="277" y="104"/>
                    <a:pt x="277" y="104"/>
                    <a:pt x="277" y="104"/>
                  </a:cubicBezTo>
                  <a:cubicBezTo>
                    <a:pt x="277" y="104"/>
                    <a:pt x="270" y="109"/>
                    <a:pt x="266" y="110"/>
                  </a:cubicBezTo>
                  <a:cubicBezTo>
                    <a:pt x="264" y="107"/>
                    <a:pt x="260" y="100"/>
                    <a:pt x="260" y="100"/>
                  </a:cubicBezTo>
                  <a:cubicBezTo>
                    <a:pt x="234" y="98"/>
                    <a:pt x="234" y="98"/>
                    <a:pt x="234" y="98"/>
                  </a:cubicBezTo>
                  <a:cubicBezTo>
                    <a:pt x="223" y="122"/>
                    <a:pt x="223" y="122"/>
                    <a:pt x="223" y="122"/>
                  </a:cubicBezTo>
                  <a:cubicBezTo>
                    <a:pt x="293" y="241"/>
                    <a:pt x="293" y="241"/>
                    <a:pt x="293" y="241"/>
                  </a:cubicBezTo>
                  <a:cubicBezTo>
                    <a:pt x="296" y="247"/>
                    <a:pt x="300" y="252"/>
                    <a:pt x="307" y="257"/>
                  </a:cubicBezTo>
                  <a:cubicBezTo>
                    <a:pt x="300" y="255"/>
                    <a:pt x="294" y="254"/>
                    <a:pt x="287" y="253"/>
                  </a:cubicBezTo>
                  <a:cubicBezTo>
                    <a:pt x="246" y="250"/>
                    <a:pt x="210" y="262"/>
                    <a:pt x="184" y="285"/>
                  </a:cubicBezTo>
                  <a:cubicBezTo>
                    <a:pt x="158" y="307"/>
                    <a:pt x="143" y="341"/>
                    <a:pt x="140" y="381"/>
                  </a:cubicBezTo>
                  <a:cubicBezTo>
                    <a:pt x="140" y="385"/>
                    <a:pt x="140" y="388"/>
                    <a:pt x="140" y="392"/>
                  </a:cubicBezTo>
                  <a:cubicBezTo>
                    <a:pt x="140" y="422"/>
                    <a:pt x="148" y="451"/>
                    <a:pt x="155" y="476"/>
                  </a:cubicBezTo>
                  <a:cubicBezTo>
                    <a:pt x="160" y="496"/>
                    <a:pt x="165" y="514"/>
                    <a:pt x="165" y="529"/>
                  </a:cubicBezTo>
                  <a:cubicBezTo>
                    <a:pt x="165" y="530"/>
                    <a:pt x="165" y="532"/>
                    <a:pt x="165" y="533"/>
                  </a:cubicBezTo>
                  <a:cubicBezTo>
                    <a:pt x="164" y="546"/>
                    <a:pt x="162" y="552"/>
                    <a:pt x="160" y="555"/>
                  </a:cubicBezTo>
                  <a:cubicBezTo>
                    <a:pt x="127" y="556"/>
                    <a:pt x="113" y="579"/>
                    <a:pt x="112" y="601"/>
                  </a:cubicBezTo>
                  <a:cubicBezTo>
                    <a:pt x="112" y="602"/>
                    <a:pt x="112" y="602"/>
                    <a:pt x="112" y="603"/>
                  </a:cubicBezTo>
                  <a:cubicBezTo>
                    <a:pt x="112" y="623"/>
                    <a:pt x="126" y="639"/>
                    <a:pt x="146" y="645"/>
                  </a:cubicBezTo>
                  <a:cubicBezTo>
                    <a:pt x="132" y="651"/>
                    <a:pt x="121" y="662"/>
                    <a:pt x="113" y="676"/>
                  </a:cubicBezTo>
                  <a:cubicBezTo>
                    <a:pt x="55" y="676"/>
                    <a:pt x="55" y="676"/>
                    <a:pt x="55" y="676"/>
                  </a:cubicBezTo>
                  <a:cubicBezTo>
                    <a:pt x="0" y="730"/>
                    <a:pt x="0" y="730"/>
                    <a:pt x="0" y="730"/>
                  </a:cubicBezTo>
                  <a:cubicBezTo>
                    <a:pt x="48" y="779"/>
                    <a:pt x="48" y="779"/>
                    <a:pt x="48" y="779"/>
                  </a:cubicBezTo>
                  <a:cubicBezTo>
                    <a:pt x="46" y="813"/>
                    <a:pt x="41" y="837"/>
                    <a:pt x="29" y="860"/>
                  </a:cubicBezTo>
                  <a:cubicBezTo>
                    <a:pt x="17" y="886"/>
                    <a:pt x="16" y="919"/>
                    <a:pt x="16" y="929"/>
                  </a:cubicBezTo>
                  <a:cubicBezTo>
                    <a:pt x="16" y="952"/>
                    <a:pt x="22" y="1012"/>
                    <a:pt x="82" y="1060"/>
                  </a:cubicBezTo>
                  <a:cubicBezTo>
                    <a:pt x="109" y="1082"/>
                    <a:pt x="133" y="1087"/>
                    <a:pt x="155" y="1091"/>
                  </a:cubicBezTo>
                  <a:cubicBezTo>
                    <a:pt x="171" y="1095"/>
                    <a:pt x="186" y="1098"/>
                    <a:pt x="203" y="1106"/>
                  </a:cubicBezTo>
                  <a:cubicBezTo>
                    <a:pt x="241" y="1125"/>
                    <a:pt x="254" y="1143"/>
                    <a:pt x="265" y="1156"/>
                  </a:cubicBezTo>
                  <a:cubicBezTo>
                    <a:pt x="267" y="1159"/>
                    <a:pt x="267" y="1159"/>
                    <a:pt x="267" y="1159"/>
                  </a:cubicBezTo>
                  <a:cubicBezTo>
                    <a:pt x="333" y="1244"/>
                    <a:pt x="420" y="1253"/>
                    <a:pt x="454" y="1253"/>
                  </a:cubicBezTo>
                  <a:cubicBezTo>
                    <a:pt x="488" y="1253"/>
                    <a:pt x="575" y="1244"/>
                    <a:pt x="642" y="1159"/>
                  </a:cubicBezTo>
                  <a:cubicBezTo>
                    <a:pt x="644" y="1156"/>
                    <a:pt x="644" y="1156"/>
                    <a:pt x="644" y="1156"/>
                  </a:cubicBezTo>
                  <a:cubicBezTo>
                    <a:pt x="654" y="1143"/>
                    <a:pt x="667" y="1125"/>
                    <a:pt x="705" y="1106"/>
                  </a:cubicBezTo>
                  <a:cubicBezTo>
                    <a:pt x="722" y="1098"/>
                    <a:pt x="737" y="1095"/>
                    <a:pt x="753" y="1091"/>
                  </a:cubicBezTo>
                  <a:cubicBezTo>
                    <a:pt x="775" y="1087"/>
                    <a:pt x="799" y="1082"/>
                    <a:pt x="826" y="1060"/>
                  </a:cubicBezTo>
                  <a:cubicBezTo>
                    <a:pt x="886" y="1012"/>
                    <a:pt x="892" y="952"/>
                    <a:pt x="892" y="929"/>
                  </a:cubicBezTo>
                  <a:cubicBezTo>
                    <a:pt x="892" y="919"/>
                    <a:pt x="892" y="886"/>
                    <a:pt x="879" y="860"/>
                  </a:cubicBezTo>
                  <a:cubicBezTo>
                    <a:pt x="868" y="837"/>
                    <a:pt x="862" y="813"/>
                    <a:pt x="860" y="779"/>
                  </a:cubicBezTo>
                  <a:cubicBezTo>
                    <a:pt x="908" y="730"/>
                    <a:pt x="908" y="730"/>
                    <a:pt x="908" y="730"/>
                  </a:cubicBezTo>
                  <a:lnTo>
                    <a:pt x="853" y="676"/>
                  </a:lnTo>
                  <a:close/>
                  <a:moveTo>
                    <a:pt x="780" y="685"/>
                  </a:moveTo>
                  <a:cubicBezTo>
                    <a:pt x="780" y="686"/>
                    <a:pt x="781" y="688"/>
                    <a:pt x="782" y="689"/>
                  </a:cubicBezTo>
                  <a:cubicBezTo>
                    <a:pt x="783" y="691"/>
                    <a:pt x="783" y="693"/>
                    <a:pt x="784" y="694"/>
                  </a:cubicBezTo>
                  <a:cubicBezTo>
                    <a:pt x="789" y="707"/>
                    <a:pt x="790" y="721"/>
                    <a:pt x="790" y="734"/>
                  </a:cubicBezTo>
                  <a:cubicBezTo>
                    <a:pt x="790" y="757"/>
                    <a:pt x="785" y="785"/>
                    <a:pt x="777" y="814"/>
                  </a:cubicBezTo>
                  <a:cubicBezTo>
                    <a:pt x="762" y="866"/>
                    <a:pt x="739" y="919"/>
                    <a:pt x="727" y="946"/>
                  </a:cubicBezTo>
                  <a:cubicBezTo>
                    <a:pt x="722" y="935"/>
                    <a:pt x="714" y="916"/>
                    <a:pt x="714" y="916"/>
                  </a:cubicBezTo>
                  <a:cubicBezTo>
                    <a:pt x="714" y="916"/>
                    <a:pt x="692" y="921"/>
                    <a:pt x="679" y="925"/>
                  </a:cubicBezTo>
                  <a:cubicBezTo>
                    <a:pt x="692" y="904"/>
                    <a:pt x="715" y="867"/>
                    <a:pt x="740" y="827"/>
                  </a:cubicBezTo>
                  <a:cubicBezTo>
                    <a:pt x="756" y="801"/>
                    <a:pt x="768" y="764"/>
                    <a:pt x="768" y="732"/>
                  </a:cubicBezTo>
                  <a:cubicBezTo>
                    <a:pt x="768" y="720"/>
                    <a:pt x="766" y="708"/>
                    <a:pt x="762" y="698"/>
                  </a:cubicBezTo>
                  <a:cubicBezTo>
                    <a:pt x="761" y="696"/>
                    <a:pt x="760" y="693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8" y="691"/>
                    <a:pt x="758" y="691"/>
                    <a:pt x="758" y="691"/>
                  </a:cubicBezTo>
                  <a:cubicBezTo>
                    <a:pt x="751" y="680"/>
                    <a:pt x="739" y="671"/>
                    <a:pt x="723" y="671"/>
                  </a:cubicBezTo>
                  <a:cubicBezTo>
                    <a:pt x="701" y="671"/>
                    <a:pt x="687" y="689"/>
                    <a:pt x="687" y="706"/>
                  </a:cubicBezTo>
                  <a:cubicBezTo>
                    <a:pt x="705" y="706"/>
                    <a:pt x="705" y="706"/>
                    <a:pt x="705" y="706"/>
                  </a:cubicBezTo>
                  <a:cubicBezTo>
                    <a:pt x="705" y="706"/>
                    <a:pt x="705" y="705"/>
                    <a:pt x="705" y="704"/>
                  </a:cubicBezTo>
                  <a:cubicBezTo>
                    <a:pt x="706" y="698"/>
                    <a:pt x="712" y="689"/>
                    <a:pt x="723" y="689"/>
                  </a:cubicBezTo>
                  <a:cubicBezTo>
                    <a:pt x="731" y="689"/>
                    <a:pt x="737" y="693"/>
                    <a:pt x="741" y="698"/>
                  </a:cubicBezTo>
                  <a:cubicBezTo>
                    <a:pt x="742" y="699"/>
                    <a:pt x="742" y="700"/>
                    <a:pt x="743" y="702"/>
                  </a:cubicBezTo>
                  <a:cubicBezTo>
                    <a:pt x="744" y="702"/>
                    <a:pt x="744" y="703"/>
                    <a:pt x="744" y="704"/>
                  </a:cubicBezTo>
                  <a:cubicBezTo>
                    <a:pt x="746" y="708"/>
                    <a:pt x="747" y="712"/>
                    <a:pt x="747" y="716"/>
                  </a:cubicBezTo>
                  <a:cubicBezTo>
                    <a:pt x="747" y="736"/>
                    <a:pt x="733" y="749"/>
                    <a:pt x="711" y="749"/>
                  </a:cubicBezTo>
                  <a:cubicBezTo>
                    <a:pt x="687" y="749"/>
                    <a:pt x="669" y="731"/>
                    <a:pt x="669" y="706"/>
                  </a:cubicBezTo>
                  <a:cubicBezTo>
                    <a:pt x="669" y="685"/>
                    <a:pt x="686" y="655"/>
                    <a:pt x="722" y="655"/>
                  </a:cubicBezTo>
                  <a:cubicBezTo>
                    <a:pt x="753" y="655"/>
                    <a:pt x="770" y="668"/>
                    <a:pt x="780" y="685"/>
                  </a:cubicBezTo>
                  <a:moveTo>
                    <a:pt x="260" y="709"/>
                  </a:moveTo>
                  <a:cubicBezTo>
                    <a:pt x="260" y="624"/>
                    <a:pt x="275" y="544"/>
                    <a:pt x="303" y="479"/>
                  </a:cubicBezTo>
                  <a:cubicBezTo>
                    <a:pt x="303" y="570"/>
                    <a:pt x="303" y="570"/>
                    <a:pt x="303" y="570"/>
                  </a:cubicBezTo>
                  <a:cubicBezTo>
                    <a:pt x="303" y="570"/>
                    <a:pt x="331" y="542"/>
                    <a:pt x="338" y="535"/>
                  </a:cubicBezTo>
                  <a:cubicBezTo>
                    <a:pt x="345" y="542"/>
                    <a:pt x="374" y="571"/>
                    <a:pt x="374" y="571"/>
                  </a:cubicBezTo>
                  <a:cubicBezTo>
                    <a:pt x="374" y="490"/>
                    <a:pt x="374" y="490"/>
                    <a:pt x="374" y="490"/>
                  </a:cubicBezTo>
                  <a:cubicBezTo>
                    <a:pt x="546" y="603"/>
                    <a:pt x="546" y="603"/>
                    <a:pt x="546" y="603"/>
                  </a:cubicBezTo>
                  <a:cubicBezTo>
                    <a:pt x="407" y="603"/>
                    <a:pt x="407" y="603"/>
                    <a:pt x="407" y="603"/>
                  </a:cubicBezTo>
                  <a:cubicBezTo>
                    <a:pt x="407" y="603"/>
                    <a:pt x="435" y="631"/>
                    <a:pt x="442" y="639"/>
                  </a:cubicBezTo>
                  <a:cubicBezTo>
                    <a:pt x="435" y="646"/>
                    <a:pt x="407" y="674"/>
                    <a:pt x="407" y="674"/>
                  </a:cubicBezTo>
                  <a:cubicBezTo>
                    <a:pt x="647" y="674"/>
                    <a:pt x="647" y="674"/>
                    <a:pt x="647" y="674"/>
                  </a:cubicBezTo>
                  <a:cubicBezTo>
                    <a:pt x="648" y="686"/>
                    <a:pt x="648" y="697"/>
                    <a:pt x="648" y="709"/>
                  </a:cubicBezTo>
                  <a:lnTo>
                    <a:pt x="260" y="709"/>
                  </a:lnTo>
                  <a:close/>
                  <a:moveTo>
                    <a:pt x="648" y="728"/>
                  </a:moveTo>
                  <a:cubicBezTo>
                    <a:pt x="647" y="826"/>
                    <a:pt x="626" y="917"/>
                    <a:pt x="590" y="987"/>
                  </a:cubicBezTo>
                  <a:cubicBezTo>
                    <a:pt x="553" y="1057"/>
                    <a:pt x="505" y="1096"/>
                    <a:pt x="454" y="1096"/>
                  </a:cubicBezTo>
                  <a:cubicBezTo>
                    <a:pt x="403" y="1096"/>
                    <a:pt x="355" y="1057"/>
                    <a:pt x="318" y="987"/>
                  </a:cubicBezTo>
                  <a:cubicBezTo>
                    <a:pt x="282" y="917"/>
                    <a:pt x="261" y="826"/>
                    <a:pt x="260" y="728"/>
                  </a:cubicBezTo>
                  <a:lnTo>
                    <a:pt x="648" y="728"/>
                  </a:lnTo>
                  <a:close/>
                  <a:moveTo>
                    <a:pt x="209" y="499"/>
                  </a:moveTo>
                  <a:cubicBezTo>
                    <a:pt x="204" y="477"/>
                    <a:pt x="199" y="455"/>
                    <a:pt x="199" y="425"/>
                  </a:cubicBezTo>
                  <a:cubicBezTo>
                    <a:pt x="199" y="420"/>
                    <a:pt x="199" y="414"/>
                    <a:pt x="199" y="408"/>
                  </a:cubicBezTo>
                  <a:cubicBezTo>
                    <a:pt x="203" y="359"/>
                    <a:pt x="231" y="338"/>
                    <a:pt x="248" y="330"/>
                  </a:cubicBezTo>
                  <a:cubicBezTo>
                    <a:pt x="253" y="328"/>
                    <a:pt x="259" y="326"/>
                    <a:pt x="264" y="325"/>
                  </a:cubicBezTo>
                  <a:cubicBezTo>
                    <a:pt x="258" y="332"/>
                    <a:pt x="254" y="341"/>
                    <a:pt x="254" y="351"/>
                  </a:cubicBezTo>
                  <a:cubicBezTo>
                    <a:pt x="254" y="352"/>
                    <a:pt x="254" y="354"/>
                    <a:pt x="254" y="355"/>
                  </a:cubicBezTo>
                  <a:cubicBezTo>
                    <a:pt x="254" y="384"/>
                    <a:pt x="274" y="405"/>
                    <a:pt x="305" y="407"/>
                  </a:cubicBezTo>
                  <a:cubicBezTo>
                    <a:pt x="310" y="407"/>
                    <a:pt x="315" y="407"/>
                    <a:pt x="320" y="406"/>
                  </a:cubicBezTo>
                  <a:cubicBezTo>
                    <a:pt x="314" y="416"/>
                    <a:pt x="308" y="426"/>
                    <a:pt x="302" y="437"/>
                  </a:cubicBezTo>
                  <a:cubicBezTo>
                    <a:pt x="269" y="499"/>
                    <a:pt x="249" y="579"/>
                    <a:pt x="243" y="665"/>
                  </a:cubicBezTo>
                  <a:cubicBezTo>
                    <a:pt x="231" y="649"/>
                    <a:pt x="213" y="638"/>
                    <a:pt x="190" y="637"/>
                  </a:cubicBezTo>
                  <a:cubicBezTo>
                    <a:pt x="203" y="627"/>
                    <a:pt x="214" y="607"/>
                    <a:pt x="217" y="569"/>
                  </a:cubicBezTo>
                  <a:cubicBezTo>
                    <a:pt x="217" y="565"/>
                    <a:pt x="217" y="562"/>
                    <a:pt x="217" y="558"/>
                  </a:cubicBezTo>
                  <a:cubicBezTo>
                    <a:pt x="217" y="537"/>
                    <a:pt x="213" y="518"/>
                    <a:pt x="209" y="499"/>
                  </a:cubicBezTo>
                  <a:moveTo>
                    <a:pt x="538" y="348"/>
                  </a:moveTo>
                  <a:cubicBezTo>
                    <a:pt x="538" y="349"/>
                    <a:pt x="538" y="349"/>
                    <a:pt x="538" y="350"/>
                  </a:cubicBezTo>
                  <a:cubicBezTo>
                    <a:pt x="526" y="340"/>
                    <a:pt x="513" y="332"/>
                    <a:pt x="499" y="327"/>
                  </a:cubicBezTo>
                  <a:cubicBezTo>
                    <a:pt x="499" y="318"/>
                    <a:pt x="499" y="301"/>
                    <a:pt x="507" y="286"/>
                  </a:cubicBezTo>
                  <a:cubicBezTo>
                    <a:pt x="531" y="283"/>
                    <a:pt x="554" y="278"/>
                    <a:pt x="572" y="271"/>
                  </a:cubicBezTo>
                  <a:cubicBezTo>
                    <a:pt x="568" y="274"/>
                    <a:pt x="564" y="278"/>
                    <a:pt x="560" y="282"/>
                  </a:cubicBezTo>
                  <a:cubicBezTo>
                    <a:pt x="544" y="300"/>
                    <a:pt x="536" y="324"/>
                    <a:pt x="538" y="348"/>
                  </a:cubicBezTo>
                  <a:moveTo>
                    <a:pt x="454" y="271"/>
                  </a:moveTo>
                  <a:cubicBezTo>
                    <a:pt x="369" y="271"/>
                    <a:pt x="313" y="246"/>
                    <a:pt x="309" y="233"/>
                  </a:cubicBezTo>
                  <a:cubicBezTo>
                    <a:pt x="309" y="232"/>
                    <a:pt x="309" y="232"/>
                    <a:pt x="309" y="232"/>
                  </a:cubicBezTo>
                  <a:cubicBezTo>
                    <a:pt x="309" y="232"/>
                    <a:pt x="309" y="231"/>
                    <a:pt x="309" y="231"/>
                  </a:cubicBezTo>
                  <a:cubicBezTo>
                    <a:pt x="309" y="210"/>
                    <a:pt x="367" y="178"/>
                    <a:pt x="454" y="178"/>
                  </a:cubicBezTo>
                  <a:cubicBezTo>
                    <a:pt x="541" y="178"/>
                    <a:pt x="599" y="210"/>
                    <a:pt x="599" y="231"/>
                  </a:cubicBezTo>
                  <a:cubicBezTo>
                    <a:pt x="599" y="245"/>
                    <a:pt x="543" y="271"/>
                    <a:pt x="454" y="271"/>
                  </a:cubicBezTo>
                  <a:moveTo>
                    <a:pt x="487" y="288"/>
                  </a:moveTo>
                  <a:cubicBezTo>
                    <a:pt x="482" y="300"/>
                    <a:pt x="481" y="312"/>
                    <a:pt x="481" y="321"/>
                  </a:cubicBezTo>
                  <a:cubicBezTo>
                    <a:pt x="472" y="319"/>
                    <a:pt x="463" y="318"/>
                    <a:pt x="454" y="318"/>
                  </a:cubicBezTo>
                  <a:cubicBezTo>
                    <a:pt x="445" y="318"/>
                    <a:pt x="436" y="319"/>
                    <a:pt x="427" y="321"/>
                  </a:cubicBezTo>
                  <a:cubicBezTo>
                    <a:pt x="427" y="312"/>
                    <a:pt x="426" y="300"/>
                    <a:pt x="422" y="288"/>
                  </a:cubicBezTo>
                  <a:cubicBezTo>
                    <a:pt x="432" y="289"/>
                    <a:pt x="443" y="289"/>
                    <a:pt x="454" y="289"/>
                  </a:cubicBezTo>
                  <a:cubicBezTo>
                    <a:pt x="465" y="289"/>
                    <a:pt x="476" y="289"/>
                    <a:pt x="487" y="288"/>
                  </a:cubicBezTo>
                  <a:moveTo>
                    <a:pt x="401" y="286"/>
                  </a:moveTo>
                  <a:cubicBezTo>
                    <a:pt x="409" y="301"/>
                    <a:pt x="409" y="318"/>
                    <a:pt x="409" y="327"/>
                  </a:cubicBezTo>
                  <a:cubicBezTo>
                    <a:pt x="395" y="332"/>
                    <a:pt x="382" y="340"/>
                    <a:pt x="370" y="350"/>
                  </a:cubicBezTo>
                  <a:cubicBezTo>
                    <a:pt x="370" y="349"/>
                    <a:pt x="370" y="349"/>
                    <a:pt x="370" y="348"/>
                  </a:cubicBezTo>
                  <a:cubicBezTo>
                    <a:pt x="372" y="324"/>
                    <a:pt x="364" y="300"/>
                    <a:pt x="348" y="282"/>
                  </a:cubicBezTo>
                  <a:cubicBezTo>
                    <a:pt x="345" y="278"/>
                    <a:pt x="341" y="274"/>
                    <a:pt x="336" y="271"/>
                  </a:cubicBezTo>
                  <a:cubicBezTo>
                    <a:pt x="355" y="278"/>
                    <a:pt x="377" y="283"/>
                    <a:pt x="401" y="286"/>
                  </a:cubicBezTo>
                  <a:moveTo>
                    <a:pt x="454" y="336"/>
                  </a:moveTo>
                  <a:cubicBezTo>
                    <a:pt x="505" y="336"/>
                    <a:pt x="553" y="375"/>
                    <a:pt x="590" y="445"/>
                  </a:cubicBezTo>
                  <a:cubicBezTo>
                    <a:pt x="610" y="483"/>
                    <a:pt x="625" y="528"/>
                    <a:pt x="635" y="576"/>
                  </a:cubicBezTo>
                  <a:cubicBezTo>
                    <a:pt x="354" y="391"/>
                    <a:pt x="354" y="391"/>
                    <a:pt x="354" y="391"/>
                  </a:cubicBezTo>
                  <a:cubicBezTo>
                    <a:pt x="384" y="355"/>
                    <a:pt x="418" y="336"/>
                    <a:pt x="454" y="336"/>
                  </a:cubicBezTo>
                  <a:moveTo>
                    <a:pt x="639" y="601"/>
                  </a:moveTo>
                  <a:cubicBezTo>
                    <a:pt x="642" y="616"/>
                    <a:pt x="644" y="631"/>
                    <a:pt x="645" y="647"/>
                  </a:cubicBezTo>
                  <a:cubicBezTo>
                    <a:pt x="324" y="435"/>
                    <a:pt x="324" y="435"/>
                    <a:pt x="324" y="435"/>
                  </a:cubicBezTo>
                  <a:cubicBezTo>
                    <a:pt x="330" y="424"/>
                    <a:pt x="336" y="414"/>
                    <a:pt x="343" y="405"/>
                  </a:cubicBezTo>
                  <a:lnTo>
                    <a:pt x="639" y="601"/>
                  </a:lnTo>
                  <a:close/>
                  <a:moveTo>
                    <a:pt x="451" y="621"/>
                  </a:moveTo>
                  <a:cubicBezTo>
                    <a:pt x="479" y="621"/>
                    <a:pt x="556" y="621"/>
                    <a:pt x="573" y="621"/>
                  </a:cubicBezTo>
                  <a:cubicBezTo>
                    <a:pt x="625" y="656"/>
                    <a:pt x="625" y="656"/>
                    <a:pt x="625" y="656"/>
                  </a:cubicBezTo>
                  <a:cubicBezTo>
                    <a:pt x="451" y="656"/>
                    <a:pt x="451" y="656"/>
                    <a:pt x="451" y="656"/>
                  </a:cubicBezTo>
                  <a:cubicBezTo>
                    <a:pt x="456" y="651"/>
                    <a:pt x="468" y="639"/>
                    <a:pt x="468" y="639"/>
                  </a:cubicBezTo>
                  <a:cubicBezTo>
                    <a:pt x="468" y="639"/>
                    <a:pt x="456" y="627"/>
                    <a:pt x="451" y="621"/>
                  </a:cubicBezTo>
                  <a:moveTo>
                    <a:pt x="355" y="478"/>
                  </a:moveTo>
                  <a:cubicBezTo>
                    <a:pt x="355" y="526"/>
                    <a:pt x="355" y="526"/>
                    <a:pt x="355" y="526"/>
                  </a:cubicBezTo>
                  <a:cubicBezTo>
                    <a:pt x="350" y="521"/>
                    <a:pt x="338" y="509"/>
                    <a:pt x="338" y="509"/>
                  </a:cubicBezTo>
                  <a:cubicBezTo>
                    <a:pt x="338" y="509"/>
                    <a:pt x="326" y="521"/>
                    <a:pt x="321" y="526"/>
                  </a:cubicBezTo>
                  <a:cubicBezTo>
                    <a:pt x="321" y="455"/>
                    <a:pt x="321" y="455"/>
                    <a:pt x="321" y="455"/>
                  </a:cubicBezTo>
                  <a:lnTo>
                    <a:pt x="355" y="478"/>
                  </a:lnTo>
                  <a:close/>
                  <a:moveTo>
                    <a:pt x="606" y="437"/>
                  </a:moveTo>
                  <a:cubicBezTo>
                    <a:pt x="600" y="426"/>
                    <a:pt x="594" y="416"/>
                    <a:pt x="588" y="406"/>
                  </a:cubicBezTo>
                  <a:cubicBezTo>
                    <a:pt x="593" y="407"/>
                    <a:pt x="598" y="407"/>
                    <a:pt x="604" y="407"/>
                  </a:cubicBezTo>
                  <a:cubicBezTo>
                    <a:pt x="634" y="405"/>
                    <a:pt x="654" y="384"/>
                    <a:pt x="654" y="355"/>
                  </a:cubicBezTo>
                  <a:cubicBezTo>
                    <a:pt x="654" y="354"/>
                    <a:pt x="654" y="352"/>
                    <a:pt x="654" y="351"/>
                  </a:cubicBezTo>
                  <a:cubicBezTo>
                    <a:pt x="654" y="341"/>
                    <a:pt x="650" y="332"/>
                    <a:pt x="644" y="325"/>
                  </a:cubicBezTo>
                  <a:cubicBezTo>
                    <a:pt x="650" y="326"/>
                    <a:pt x="655" y="328"/>
                    <a:pt x="660" y="330"/>
                  </a:cubicBezTo>
                  <a:cubicBezTo>
                    <a:pt x="677" y="338"/>
                    <a:pt x="706" y="359"/>
                    <a:pt x="709" y="408"/>
                  </a:cubicBezTo>
                  <a:cubicBezTo>
                    <a:pt x="709" y="414"/>
                    <a:pt x="709" y="420"/>
                    <a:pt x="709" y="425"/>
                  </a:cubicBezTo>
                  <a:cubicBezTo>
                    <a:pt x="709" y="455"/>
                    <a:pt x="704" y="477"/>
                    <a:pt x="699" y="499"/>
                  </a:cubicBezTo>
                  <a:cubicBezTo>
                    <a:pt x="695" y="518"/>
                    <a:pt x="691" y="537"/>
                    <a:pt x="691" y="558"/>
                  </a:cubicBezTo>
                  <a:cubicBezTo>
                    <a:pt x="691" y="562"/>
                    <a:pt x="691" y="565"/>
                    <a:pt x="691" y="569"/>
                  </a:cubicBezTo>
                  <a:cubicBezTo>
                    <a:pt x="694" y="607"/>
                    <a:pt x="705" y="627"/>
                    <a:pt x="718" y="637"/>
                  </a:cubicBezTo>
                  <a:cubicBezTo>
                    <a:pt x="695" y="638"/>
                    <a:pt x="677" y="649"/>
                    <a:pt x="665" y="665"/>
                  </a:cubicBezTo>
                  <a:cubicBezTo>
                    <a:pt x="659" y="579"/>
                    <a:pt x="639" y="499"/>
                    <a:pt x="606" y="437"/>
                  </a:cubicBezTo>
                  <a:moveTo>
                    <a:pt x="623" y="271"/>
                  </a:moveTo>
                  <a:cubicBezTo>
                    <a:pt x="658" y="269"/>
                    <a:pt x="690" y="279"/>
                    <a:pt x="712" y="298"/>
                  </a:cubicBezTo>
                  <a:cubicBezTo>
                    <a:pt x="735" y="318"/>
                    <a:pt x="748" y="347"/>
                    <a:pt x="750" y="382"/>
                  </a:cubicBezTo>
                  <a:cubicBezTo>
                    <a:pt x="752" y="414"/>
                    <a:pt x="743" y="444"/>
                    <a:pt x="736" y="471"/>
                  </a:cubicBezTo>
                  <a:cubicBezTo>
                    <a:pt x="730" y="494"/>
                    <a:pt x="724" y="516"/>
                    <a:pt x="725" y="534"/>
                  </a:cubicBezTo>
                  <a:cubicBezTo>
                    <a:pt x="727" y="561"/>
                    <a:pt x="735" y="570"/>
                    <a:pt x="737" y="572"/>
                  </a:cubicBezTo>
                  <a:cubicBezTo>
                    <a:pt x="740" y="574"/>
                    <a:pt x="740" y="574"/>
                    <a:pt x="740" y="574"/>
                  </a:cubicBezTo>
                  <a:cubicBezTo>
                    <a:pt x="744" y="574"/>
                    <a:pt x="744" y="574"/>
                    <a:pt x="744" y="574"/>
                  </a:cubicBezTo>
                  <a:cubicBezTo>
                    <a:pt x="773" y="572"/>
                    <a:pt x="777" y="593"/>
                    <a:pt x="778" y="602"/>
                  </a:cubicBezTo>
                  <a:cubicBezTo>
                    <a:pt x="779" y="616"/>
                    <a:pt x="766" y="627"/>
                    <a:pt x="749" y="628"/>
                  </a:cubicBezTo>
                  <a:cubicBezTo>
                    <a:pt x="720" y="630"/>
                    <a:pt x="711" y="596"/>
                    <a:pt x="709" y="568"/>
                  </a:cubicBezTo>
                  <a:cubicBezTo>
                    <a:pt x="708" y="544"/>
                    <a:pt x="712" y="525"/>
                    <a:pt x="717" y="503"/>
                  </a:cubicBezTo>
                  <a:cubicBezTo>
                    <a:pt x="723" y="477"/>
                    <a:pt x="730" y="448"/>
                    <a:pt x="727" y="406"/>
                  </a:cubicBezTo>
                  <a:cubicBezTo>
                    <a:pt x="724" y="364"/>
                    <a:pt x="703" y="330"/>
                    <a:pt x="668" y="314"/>
                  </a:cubicBezTo>
                  <a:cubicBezTo>
                    <a:pt x="641" y="301"/>
                    <a:pt x="610" y="301"/>
                    <a:pt x="591" y="314"/>
                  </a:cubicBezTo>
                  <a:cubicBezTo>
                    <a:pt x="591" y="315"/>
                    <a:pt x="591" y="315"/>
                    <a:pt x="591" y="315"/>
                  </a:cubicBezTo>
                  <a:cubicBezTo>
                    <a:pt x="580" y="322"/>
                    <a:pt x="574" y="333"/>
                    <a:pt x="574" y="344"/>
                  </a:cubicBezTo>
                  <a:cubicBezTo>
                    <a:pt x="574" y="345"/>
                    <a:pt x="574" y="346"/>
                    <a:pt x="574" y="346"/>
                  </a:cubicBezTo>
                  <a:cubicBezTo>
                    <a:pt x="593" y="345"/>
                    <a:pt x="593" y="345"/>
                    <a:pt x="593" y="345"/>
                  </a:cubicBezTo>
                  <a:cubicBezTo>
                    <a:pt x="592" y="338"/>
                    <a:pt x="598" y="328"/>
                    <a:pt x="610" y="327"/>
                  </a:cubicBezTo>
                  <a:cubicBezTo>
                    <a:pt x="616" y="326"/>
                    <a:pt x="622" y="328"/>
                    <a:pt x="627" y="332"/>
                  </a:cubicBezTo>
                  <a:cubicBezTo>
                    <a:pt x="633" y="338"/>
                    <a:pt x="636" y="346"/>
                    <a:pt x="636" y="352"/>
                  </a:cubicBezTo>
                  <a:cubicBezTo>
                    <a:pt x="637" y="373"/>
                    <a:pt x="624" y="387"/>
                    <a:pt x="602" y="389"/>
                  </a:cubicBezTo>
                  <a:cubicBezTo>
                    <a:pt x="590" y="389"/>
                    <a:pt x="579" y="386"/>
                    <a:pt x="571" y="379"/>
                  </a:cubicBezTo>
                  <a:cubicBezTo>
                    <a:pt x="562" y="371"/>
                    <a:pt x="557" y="360"/>
                    <a:pt x="556" y="347"/>
                  </a:cubicBezTo>
                  <a:cubicBezTo>
                    <a:pt x="555" y="328"/>
                    <a:pt x="561" y="308"/>
                    <a:pt x="574" y="294"/>
                  </a:cubicBezTo>
                  <a:cubicBezTo>
                    <a:pt x="586" y="281"/>
                    <a:pt x="603" y="273"/>
                    <a:pt x="623" y="271"/>
                  </a:cubicBezTo>
                  <a:moveTo>
                    <a:pt x="297" y="212"/>
                  </a:moveTo>
                  <a:cubicBezTo>
                    <a:pt x="279" y="181"/>
                    <a:pt x="247" y="127"/>
                    <a:pt x="243" y="121"/>
                  </a:cubicBezTo>
                  <a:cubicBezTo>
                    <a:pt x="244" y="119"/>
                    <a:pt x="244" y="119"/>
                    <a:pt x="245" y="117"/>
                  </a:cubicBezTo>
                  <a:cubicBezTo>
                    <a:pt x="247" y="118"/>
                    <a:pt x="247" y="118"/>
                    <a:pt x="249" y="118"/>
                  </a:cubicBezTo>
                  <a:cubicBezTo>
                    <a:pt x="252" y="122"/>
                    <a:pt x="260" y="136"/>
                    <a:pt x="260" y="136"/>
                  </a:cubicBezTo>
                  <a:cubicBezTo>
                    <a:pt x="260" y="136"/>
                    <a:pt x="274" y="128"/>
                    <a:pt x="278" y="125"/>
                  </a:cubicBezTo>
                  <a:cubicBezTo>
                    <a:pt x="279" y="126"/>
                    <a:pt x="279" y="126"/>
                    <a:pt x="281" y="127"/>
                  </a:cubicBezTo>
                  <a:cubicBezTo>
                    <a:pt x="281" y="129"/>
                    <a:pt x="281" y="129"/>
                    <a:pt x="281" y="131"/>
                  </a:cubicBezTo>
                  <a:cubicBezTo>
                    <a:pt x="277" y="133"/>
                    <a:pt x="264" y="142"/>
                    <a:pt x="264" y="142"/>
                  </a:cubicBezTo>
                  <a:cubicBezTo>
                    <a:pt x="289" y="184"/>
                    <a:pt x="289" y="184"/>
                    <a:pt x="289" y="184"/>
                  </a:cubicBezTo>
                  <a:cubicBezTo>
                    <a:pt x="297" y="177"/>
                    <a:pt x="297" y="177"/>
                    <a:pt x="297" y="177"/>
                  </a:cubicBezTo>
                  <a:cubicBezTo>
                    <a:pt x="298" y="177"/>
                    <a:pt x="320" y="159"/>
                    <a:pt x="348" y="148"/>
                  </a:cubicBezTo>
                  <a:cubicBezTo>
                    <a:pt x="356" y="145"/>
                    <a:pt x="356" y="145"/>
                    <a:pt x="356" y="145"/>
                  </a:cubicBezTo>
                  <a:cubicBezTo>
                    <a:pt x="341" y="89"/>
                    <a:pt x="341" y="89"/>
                    <a:pt x="341" y="89"/>
                  </a:cubicBezTo>
                  <a:cubicBezTo>
                    <a:pt x="341" y="89"/>
                    <a:pt x="325" y="93"/>
                    <a:pt x="320" y="94"/>
                  </a:cubicBezTo>
                  <a:cubicBezTo>
                    <a:pt x="318" y="93"/>
                    <a:pt x="318" y="93"/>
                    <a:pt x="316" y="91"/>
                  </a:cubicBezTo>
                  <a:cubicBezTo>
                    <a:pt x="317" y="89"/>
                    <a:pt x="317" y="88"/>
                    <a:pt x="317" y="86"/>
                  </a:cubicBezTo>
                  <a:cubicBezTo>
                    <a:pt x="322" y="85"/>
                    <a:pt x="339" y="81"/>
                    <a:pt x="339" y="81"/>
                  </a:cubicBezTo>
                  <a:cubicBezTo>
                    <a:pt x="339" y="81"/>
                    <a:pt x="334" y="64"/>
                    <a:pt x="333" y="59"/>
                  </a:cubicBezTo>
                  <a:cubicBezTo>
                    <a:pt x="334" y="58"/>
                    <a:pt x="335" y="57"/>
                    <a:pt x="336" y="56"/>
                  </a:cubicBezTo>
                  <a:cubicBezTo>
                    <a:pt x="338" y="56"/>
                    <a:pt x="339" y="56"/>
                    <a:pt x="341" y="57"/>
                  </a:cubicBezTo>
                  <a:cubicBezTo>
                    <a:pt x="342" y="62"/>
                    <a:pt x="347" y="78"/>
                    <a:pt x="347" y="78"/>
                  </a:cubicBezTo>
                  <a:cubicBezTo>
                    <a:pt x="347" y="78"/>
                    <a:pt x="363" y="74"/>
                    <a:pt x="368" y="72"/>
                  </a:cubicBezTo>
                  <a:cubicBezTo>
                    <a:pt x="370" y="74"/>
                    <a:pt x="370" y="74"/>
                    <a:pt x="372" y="76"/>
                  </a:cubicBezTo>
                  <a:cubicBezTo>
                    <a:pt x="371" y="78"/>
                    <a:pt x="371" y="78"/>
                    <a:pt x="370" y="81"/>
                  </a:cubicBezTo>
                  <a:cubicBezTo>
                    <a:pt x="365" y="82"/>
                    <a:pt x="349" y="86"/>
                    <a:pt x="349" y="86"/>
                  </a:cubicBezTo>
                  <a:cubicBezTo>
                    <a:pt x="364" y="142"/>
                    <a:pt x="364" y="142"/>
                    <a:pt x="364" y="142"/>
                  </a:cubicBezTo>
                  <a:cubicBezTo>
                    <a:pt x="373" y="140"/>
                    <a:pt x="373" y="140"/>
                    <a:pt x="373" y="140"/>
                  </a:cubicBezTo>
                  <a:cubicBezTo>
                    <a:pt x="373" y="140"/>
                    <a:pt x="403" y="132"/>
                    <a:pt x="438" y="130"/>
                  </a:cubicBezTo>
                  <a:cubicBezTo>
                    <a:pt x="447" y="129"/>
                    <a:pt x="447" y="129"/>
                    <a:pt x="447" y="129"/>
                  </a:cubicBezTo>
                  <a:cubicBezTo>
                    <a:pt x="447" y="67"/>
                    <a:pt x="447" y="67"/>
                    <a:pt x="447" y="67"/>
                  </a:cubicBezTo>
                  <a:cubicBezTo>
                    <a:pt x="422" y="67"/>
                    <a:pt x="422" y="67"/>
                    <a:pt x="422" y="67"/>
                  </a:cubicBezTo>
                  <a:cubicBezTo>
                    <a:pt x="421" y="64"/>
                    <a:pt x="420" y="63"/>
                    <a:pt x="417" y="60"/>
                  </a:cubicBezTo>
                  <a:cubicBezTo>
                    <a:pt x="420" y="56"/>
                    <a:pt x="421" y="55"/>
                    <a:pt x="422" y="52"/>
                  </a:cubicBezTo>
                  <a:cubicBezTo>
                    <a:pt x="447" y="52"/>
                    <a:pt x="447" y="52"/>
                    <a:pt x="447" y="52"/>
                  </a:cubicBezTo>
                  <a:cubicBezTo>
                    <a:pt x="447" y="28"/>
                    <a:pt x="447" y="28"/>
                    <a:pt x="447" y="28"/>
                  </a:cubicBezTo>
                  <a:cubicBezTo>
                    <a:pt x="449" y="26"/>
                    <a:pt x="451" y="25"/>
                    <a:pt x="454" y="22"/>
                  </a:cubicBezTo>
                  <a:cubicBezTo>
                    <a:pt x="457" y="25"/>
                    <a:pt x="459" y="26"/>
                    <a:pt x="462" y="28"/>
                  </a:cubicBezTo>
                  <a:cubicBezTo>
                    <a:pt x="462" y="52"/>
                    <a:pt x="462" y="52"/>
                    <a:pt x="462" y="52"/>
                  </a:cubicBezTo>
                  <a:cubicBezTo>
                    <a:pt x="486" y="52"/>
                    <a:pt x="486" y="52"/>
                    <a:pt x="486" y="52"/>
                  </a:cubicBezTo>
                  <a:cubicBezTo>
                    <a:pt x="488" y="55"/>
                    <a:pt x="489" y="56"/>
                    <a:pt x="491" y="60"/>
                  </a:cubicBezTo>
                  <a:cubicBezTo>
                    <a:pt x="489" y="63"/>
                    <a:pt x="488" y="64"/>
                    <a:pt x="486" y="67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129"/>
                    <a:pt x="462" y="129"/>
                    <a:pt x="462" y="129"/>
                  </a:cubicBezTo>
                  <a:cubicBezTo>
                    <a:pt x="470" y="130"/>
                    <a:pt x="470" y="130"/>
                    <a:pt x="470" y="130"/>
                  </a:cubicBezTo>
                  <a:cubicBezTo>
                    <a:pt x="505" y="132"/>
                    <a:pt x="535" y="140"/>
                    <a:pt x="535" y="140"/>
                  </a:cubicBezTo>
                  <a:cubicBezTo>
                    <a:pt x="544" y="142"/>
                    <a:pt x="544" y="142"/>
                    <a:pt x="544" y="142"/>
                  </a:cubicBezTo>
                  <a:cubicBezTo>
                    <a:pt x="559" y="86"/>
                    <a:pt x="559" y="86"/>
                    <a:pt x="559" y="86"/>
                  </a:cubicBezTo>
                  <a:cubicBezTo>
                    <a:pt x="559" y="86"/>
                    <a:pt x="543" y="82"/>
                    <a:pt x="538" y="81"/>
                  </a:cubicBezTo>
                  <a:cubicBezTo>
                    <a:pt x="537" y="78"/>
                    <a:pt x="537" y="78"/>
                    <a:pt x="536" y="76"/>
                  </a:cubicBezTo>
                  <a:cubicBezTo>
                    <a:pt x="538" y="74"/>
                    <a:pt x="539" y="74"/>
                    <a:pt x="540" y="72"/>
                  </a:cubicBezTo>
                  <a:cubicBezTo>
                    <a:pt x="545" y="74"/>
                    <a:pt x="561" y="78"/>
                    <a:pt x="561" y="78"/>
                  </a:cubicBezTo>
                  <a:cubicBezTo>
                    <a:pt x="561" y="78"/>
                    <a:pt x="566" y="62"/>
                    <a:pt x="567" y="57"/>
                  </a:cubicBezTo>
                  <a:cubicBezTo>
                    <a:pt x="569" y="56"/>
                    <a:pt x="570" y="56"/>
                    <a:pt x="572" y="56"/>
                  </a:cubicBezTo>
                  <a:cubicBezTo>
                    <a:pt x="574" y="57"/>
                    <a:pt x="574" y="58"/>
                    <a:pt x="575" y="59"/>
                  </a:cubicBezTo>
                  <a:cubicBezTo>
                    <a:pt x="574" y="64"/>
                    <a:pt x="570" y="81"/>
                    <a:pt x="570" y="81"/>
                  </a:cubicBezTo>
                  <a:cubicBezTo>
                    <a:pt x="570" y="81"/>
                    <a:pt x="586" y="85"/>
                    <a:pt x="591" y="86"/>
                  </a:cubicBezTo>
                  <a:cubicBezTo>
                    <a:pt x="591" y="88"/>
                    <a:pt x="592" y="89"/>
                    <a:pt x="592" y="91"/>
                  </a:cubicBezTo>
                  <a:cubicBezTo>
                    <a:pt x="590" y="93"/>
                    <a:pt x="590" y="93"/>
                    <a:pt x="589" y="94"/>
                  </a:cubicBezTo>
                  <a:cubicBezTo>
                    <a:pt x="584" y="93"/>
                    <a:pt x="567" y="89"/>
                    <a:pt x="567" y="89"/>
                  </a:cubicBezTo>
                  <a:cubicBezTo>
                    <a:pt x="552" y="145"/>
                    <a:pt x="552" y="145"/>
                    <a:pt x="552" y="145"/>
                  </a:cubicBezTo>
                  <a:cubicBezTo>
                    <a:pt x="560" y="148"/>
                    <a:pt x="560" y="148"/>
                    <a:pt x="560" y="148"/>
                  </a:cubicBezTo>
                  <a:cubicBezTo>
                    <a:pt x="588" y="159"/>
                    <a:pt x="610" y="177"/>
                    <a:pt x="611" y="177"/>
                  </a:cubicBezTo>
                  <a:cubicBezTo>
                    <a:pt x="619" y="184"/>
                    <a:pt x="619" y="184"/>
                    <a:pt x="619" y="184"/>
                  </a:cubicBezTo>
                  <a:cubicBezTo>
                    <a:pt x="624" y="175"/>
                    <a:pt x="624" y="175"/>
                    <a:pt x="624" y="175"/>
                  </a:cubicBezTo>
                  <a:cubicBezTo>
                    <a:pt x="644" y="142"/>
                    <a:pt x="644" y="142"/>
                    <a:pt x="644" y="142"/>
                  </a:cubicBezTo>
                  <a:cubicBezTo>
                    <a:pt x="644" y="142"/>
                    <a:pt x="631" y="133"/>
                    <a:pt x="627" y="131"/>
                  </a:cubicBezTo>
                  <a:cubicBezTo>
                    <a:pt x="627" y="129"/>
                    <a:pt x="627" y="129"/>
                    <a:pt x="627" y="127"/>
                  </a:cubicBezTo>
                  <a:cubicBezTo>
                    <a:pt x="629" y="126"/>
                    <a:pt x="629" y="126"/>
                    <a:pt x="630" y="125"/>
                  </a:cubicBezTo>
                  <a:cubicBezTo>
                    <a:pt x="635" y="128"/>
                    <a:pt x="648" y="136"/>
                    <a:pt x="648" y="136"/>
                  </a:cubicBezTo>
                  <a:cubicBezTo>
                    <a:pt x="648" y="136"/>
                    <a:pt x="656" y="122"/>
                    <a:pt x="659" y="118"/>
                  </a:cubicBezTo>
                  <a:cubicBezTo>
                    <a:pt x="661" y="118"/>
                    <a:pt x="661" y="118"/>
                    <a:pt x="663" y="117"/>
                  </a:cubicBezTo>
                  <a:cubicBezTo>
                    <a:pt x="664" y="119"/>
                    <a:pt x="664" y="119"/>
                    <a:pt x="665" y="121"/>
                  </a:cubicBezTo>
                  <a:cubicBezTo>
                    <a:pt x="661" y="127"/>
                    <a:pt x="629" y="181"/>
                    <a:pt x="611" y="212"/>
                  </a:cubicBezTo>
                  <a:cubicBezTo>
                    <a:pt x="592" y="182"/>
                    <a:pt x="528" y="160"/>
                    <a:pt x="454" y="160"/>
                  </a:cubicBezTo>
                  <a:cubicBezTo>
                    <a:pt x="381" y="160"/>
                    <a:pt x="317" y="182"/>
                    <a:pt x="297" y="212"/>
                  </a:cubicBezTo>
                  <a:moveTo>
                    <a:pt x="130" y="602"/>
                  </a:moveTo>
                  <a:cubicBezTo>
                    <a:pt x="131" y="593"/>
                    <a:pt x="135" y="572"/>
                    <a:pt x="164" y="574"/>
                  </a:cubicBezTo>
                  <a:cubicBezTo>
                    <a:pt x="168" y="574"/>
                    <a:pt x="168" y="574"/>
                    <a:pt x="168" y="574"/>
                  </a:cubicBezTo>
                  <a:cubicBezTo>
                    <a:pt x="171" y="572"/>
                    <a:pt x="171" y="572"/>
                    <a:pt x="171" y="572"/>
                  </a:cubicBezTo>
                  <a:cubicBezTo>
                    <a:pt x="173" y="570"/>
                    <a:pt x="181" y="561"/>
                    <a:pt x="183" y="534"/>
                  </a:cubicBezTo>
                  <a:cubicBezTo>
                    <a:pt x="184" y="516"/>
                    <a:pt x="178" y="494"/>
                    <a:pt x="172" y="471"/>
                  </a:cubicBezTo>
                  <a:cubicBezTo>
                    <a:pt x="165" y="444"/>
                    <a:pt x="156" y="414"/>
                    <a:pt x="158" y="382"/>
                  </a:cubicBezTo>
                  <a:cubicBezTo>
                    <a:pt x="161" y="347"/>
                    <a:pt x="174" y="318"/>
                    <a:pt x="196" y="298"/>
                  </a:cubicBezTo>
                  <a:cubicBezTo>
                    <a:pt x="218" y="279"/>
                    <a:pt x="250" y="269"/>
                    <a:pt x="285" y="271"/>
                  </a:cubicBezTo>
                  <a:cubicBezTo>
                    <a:pt x="305" y="273"/>
                    <a:pt x="322" y="281"/>
                    <a:pt x="335" y="294"/>
                  </a:cubicBezTo>
                  <a:cubicBezTo>
                    <a:pt x="347" y="308"/>
                    <a:pt x="353" y="328"/>
                    <a:pt x="352" y="347"/>
                  </a:cubicBezTo>
                  <a:cubicBezTo>
                    <a:pt x="351" y="360"/>
                    <a:pt x="346" y="371"/>
                    <a:pt x="337" y="379"/>
                  </a:cubicBezTo>
                  <a:cubicBezTo>
                    <a:pt x="329" y="386"/>
                    <a:pt x="318" y="389"/>
                    <a:pt x="306" y="389"/>
                  </a:cubicBezTo>
                  <a:cubicBezTo>
                    <a:pt x="284" y="387"/>
                    <a:pt x="271" y="373"/>
                    <a:pt x="272" y="352"/>
                  </a:cubicBezTo>
                  <a:cubicBezTo>
                    <a:pt x="272" y="346"/>
                    <a:pt x="275" y="338"/>
                    <a:pt x="282" y="332"/>
                  </a:cubicBezTo>
                  <a:cubicBezTo>
                    <a:pt x="286" y="328"/>
                    <a:pt x="292" y="326"/>
                    <a:pt x="298" y="327"/>
                  </a:cubicBezTo>
                  <a:cubicBezTo>
                    <a:pt x="310" y="328"/>
                    <a:pt x="316" y="338"/>
                    <a:pt x="316" y="345"/>
                  </a:cubicBezTo>
                  <a:cubicBezTo>
                    <a:pt x="334" y="346"/>
                    <a:pt x="334" y="346"/>
                    <a:pt x="334" y="346"/>
                  </a:cubicBezTo>
                  <a:cubicBezTo>
                    <a:pt x="334" y="346"/>
                    <a:pt x="334" y="345"/>
                    <a:pt x="334" y="344"/>
                  </a:cubicBezTo>
                  <a:cubicBezTo>
                    <a:pt x="334" y="333"/>
                    <a:pt x="328" y="322"/>
                    <a:pt x="317" y="315"/>
                  </a:cubicBezTo>
                  <a:cubicBezTo>
                    <a:pt x="317" y="314"/>
                    <a:pt x="317" y="314"/>
                    <a:pt x="317" y="314"/>
                  </a:cubicBezTo>
                  <a:cubicBezTo>
                    <a:pt x="298" y="301"/>
                    <a:pt x="267" y="301"/>
                    <a:pt x="240" y="314"/>
                  </a:cubicBezTo>
                  <a:cubicBezTo>
                    <a:pt x="205" y="330"/>
                    <a:pt x="184" y="364"/>
                    <a:pt x="181" y="406"/>
                  </a:cubicBezTo>
                  <a:cubicBezTo>
                    <a:pt x="178" y="448"/>
                    <a:pt x="185" y="477"/>
                    <a:pt x="191" y="503"/>
                  </a:cubicBezTo>
                  <a:cubicBezTo>
                    <a:pt x="196" y="525"/>
                    <a:pt x="200" y="544"/>
                    <a:pt x="199" y="568"/>
                  </a:cubicBezTo>
                  <a:cubicBezTo>
                    <a:pt x="197" y="596"/>
                    <a:pt x="188" y="630"/>
                    <a:pt x="159" y="628"/>
                  </a:cubicBezTo>
                  <a:cubicBezTo>
                    <a:pt x="142" y="627"/>
                    <a:pt x="129" y="616"/>
                    <a:pt x="130" y="602"/>
                  </a:cubicBezTo>
                  <a:moveTo>
                    <a:pt x="124" y="694"/>
                  </a:moveTo>
                  <a:cubicBezTo>
                    <a:pt x="125" y="693"/>
                    <a:pt x="126" y="691"/>
                    <a:pt x="126" y="689"/>
                  </a:cubicBezTo>
                  <a:cubicBezTo>
                    <a:pt x="127" y="688"/>
                    <a:pt x="128" y="686"/>
                    <a:pt x="128" y="685"/>
                  </a:cubicBezTo>
                  <a:cubicBezTo>
                    <a:pt x="138" y="668"/>
                    <a:pt x="156" y="655"/>
                    <a:pt x="186" y="655"/>
                  </a:cubicBezTo>
                  <a:cubicBezTo>
                    <a:pt x="222" y="655"/>
                    <a:pt x="239" y="685"/>
                    <a:pt x="239" y="706"/>
                  </a:cubicBezTo>
                  <a:cubicBezTo>
                    <a:pt x="239" y="731"/>
                    <a:pt x="221" y="749"/>
                    <a:pt x="197" y="749"/>
                  </a:cubicBezTo>
                  <a:cubicBezTo>
                    <a:pt x="175" y="749"/>
                    <a:pt x="161" y="736"/>
                    <a:pt x="161" y="716"/>
                  </a:cubicBezTo>
                  <a:cubicBezTo>
                    <a:pt x="161" y="712"/>
                    <a:pt x="162" y="708"/>
                    <a:pt x="164" y="704"/>
                  </a:cubicBezTo>
                  <a:cubicBezTo>
                    <a:pt x="164" y="703"/>
                    <a:pt x="165" y="702"/>
                    <a:pt x="165" y="702"/>
                  </a:cubicBezTo>
                  <a:cubicBezTo>
                    <a:pt x="166" y="700"/>
                    <a:pt x="167" y="699"/>
                    <a:pt x="168" y="698"/>
                  </a:cubicBezTo>
                  <a:cubicBezTo>
                    <a:pt x="171" y="693"/>
                    <a:pt x="177" y="689"/>
                    <a:pt x="185" y="689"/>
                  </a:cubicBezTo>
                  <a:cubicBezTo>
                    <a:pt x="196" y="689"/>
                    <a:pt x="202" y="698"/>
                    <a:pt x="203" y="704"/>
                  </a:cubicBezTo>
                  <a:cubicBezTo>
                    <a:pt x="203" y="705"/>
                    <a:pt x="203" y="706"/>
                    <a:pt x="203" y="706"/>
                  </a:cubicBezTo>
                  <a:cubicBezTo>
                    <a:pt x="222" y="706"/>
                    <a:pt x="222" y="706"/>
                    <a:pt x="222" y="706"/>
                  </a:cubicBezTo>
                  <a:cubicBezTo>
                    <a:pt x="222" y="689"/>
                    <a:pt x="207" y="671"/>
                    <a:pt x="185" y="671"/>
                  </a:cubicBezTo>
                  <a:cubicBezTo>
                    <a:pt x="169" y="671"/>
                    <a:pt x="157" y="680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50" y="691"/>
                    <a:pt x="150" y="691"/>
                    <a:pt x="150" y="691"/>
                  </a:cubicBezTo>
                  <a:cubicBezTo>
                    <a:pt x="148" y="693"/>
                    <a:pt x="147" y="696"/>
                    <a:pt x="146" y="698"/>
                  </a:cubicBezTo>
                  <a:cubicBezTo>
                    <a:pt x="142" y="708"/>
                    <a:pt x="140" y="720"/>
                    <a:pt x="140" y="732"/>
                  </a:cubicBezTo>
                  <a:cubicBezTo>
                    <a:pt x="140" y="764"/>
                    <a:pt x="152" y="801"/>
                    <a:pt x="168" y="827"/>
                  </a:cubicBezTo>
                  <a:cubicBezTo>
                    <a:pt x="193" y="867"/>
                    <a:pt x="216" y="904"/>
                    <a:pt x="229" y="925"/>
                  </a:cubicBezTo>
                  <a:cubicBezTo>
                    <a:pt x="216" y="921"/>
                    <a:pt x="194" y="916"/>
                    <a:pt x="194" y="916"/>
                  </a:cubicBezTo>
                  <a:cubicBezTo>
                    <a:pt x="194" y="916"/>
                    <a:pt x="186" y="935"/>
                    <a:pt x="181" y="946"/>
                  </a:cubicBezTo>
                  <a:cubicBezTo>
                    <a:pt x="169" y="919"/>
                    <a:pt x="146" y="866"/>
                    <a:pt x="131" y="814"/>
                  </a:cubicBezTo>
                  <a:cubicBezTo>
                    <a:pt x="123" y="785"/>
                    <a:pt x="118" y="757"/>
                    <a:pt x="118" y="734"/>
                  </a:cubicBezTo>
                  <a:cubicBezTo>
                    <a:pt x="118" y="721"/>
                    <a:pt x="119" y="707"/>
                    <a:pt x="124" y="694"/>
                  </a:cubicBezTo>
                  <a:moveTo>
                    <a:pt x="113" y="882"/>
                  </a:moveTo>
                  <a:cubicBezTo>
                    <a:pt x="117" y="874"/>
                    <a:pt x="120" y="865"/>
                    <a:pt x="122" y="857"/>
                  </a:cubicBezTo>
                  <a:cubicBezTo>
                    <a:pt x="123" y="855"/>
                    <a:pt x="123" y="855"/>
                    <a:pt x="123" y="855"/>
                  </a:cubicBezTo>
                  <a:cubicBezTo>
                    <a:pt x="123" y="854"/>
                    <a:pt x="123" y="853"/>
                    <a:pt x="124" y="852"/>
                  </a:cubicBezTo>
                  <a:cubicBezTo>
                    <a:pt x="145" y="914"/>
                    <a:pt x="172" y="969"/>
                    <a:pt x="174" y="973"/>
                  </a:cubicBezTo>
                  <a:cubicBezTo>
                    <a:pt x="183" y="991"/>
                    <a:pt x="183" y="991"/>
                    <a:pt x="183" y="991"/>
                  </a:cubicBezTo>
                  <a:cubicBezTo>
                    <a:pt x="183" y="991"/>
                    <a:pt x="201" y="947"/>
                    <a:pt x="205" y="937"/>
                  </a:cubicBezTo>
                  <a:cubicBezTo>
                    <a:pt x="216" y="940"/>
                    <a:pt x="270" y="954"/>
                    <a:pt x="270" y="954"/>
                  </a:cubicBezTo>
                  <a:cubicBezTo>
                    <a:pt x="257" y="935"/>
                    <a:pt x="257" y="935"/>
                    <a:pt x="257" y="935"/>
                  </a:cubicBezTo>
                  <a:cubicBezTo>
                    <a:pt x="257" y="934"/>
                    <a:pt x="222" y="880"/>
                    <a:pt x="184" y="817"/>
                  </a:cubicBezTo>
                  <a:cubicBezTo>
                    <a:pt x="172" y="798"/>
                    <a:pt x="164" y="776"/>
                    <a:pt x="161" y="755"/>
                  </a:cubicBezTo>
                  <a:cubicBezTo>
                    <a:pt x="170" y="763"/>
                    <a:pt x="182" y="767"/>
                    <a:pt x="197" y="767"/>
                  </a:cubicBezTo>
                  <a:cubicBezTo>
                    <a:pt x="215" y="767"/>
                    <a:pt x="231" y="760"/>
                    <a:pt x="242" y="748"/>
                  </a:cubicBezTo>
                  <a:cubicBezTo>
                    <a:pt x="246" y="841"/>
                    <a:pt x="267" y="928"/>
                    <a:pt x="302" y="995"/>
                  </a:cubicBezTo>
                  <a:cubicBezTo>
                    <a:pt x="342" y="1072"/>
                    <a:pt x="396" y="1114"/>
                    <a:pt x="454" y="1114"/>
                  </a:cubicBezTo>
                  <a:cubicBezTo>
                    <a:pt x="512" y="1114"/>
                    <a:pt x="566" y="1072"/>
                    <a:pt x="606" y="995"/>
                  </a:cubicBezTo>
                  <a:cubicBezTo>
                    <a:pt x="641" y="928"/>
                    <a:pt x="662" y="841"/>
                    <a:pt x="666" y="748"/>
                  </a:cubicBezTo>
                  <a:cubicBezTo>
                    <a:pt x="677" y="760"/>
                    <a:pt x="693" y="767"/>
                    <a:pt x="711" y="767"/>
                  </a:cubicBezTo>
                  <a:cubicBezTo>
                    <a:pt x="726" y="767"/>
                    <a:pt x="738" y="763"/>
                    <a:pt x="748" y="755"/>
                  </a:cubicBezTo>
                  <a:cubicBezTo>
                    <a:pt x="744" y="776"/>
                    <a:pt x="736" y="798"/>
                    <a:pt x="725" y="817"/>
                  </a:cubicBezTo>
                  <a:cubicBezTo>
                    <a:pt x="686" y="880"/>
                    <a:pt x="651" y="934"/>
                    <a:pt x="651" y="935"/>
                  </a:cubicBezTo>
                  <a:cubicBezTo>
                    <a:pt x="638" y="954"/>
                    <a:pt x="638" y="954"/>
                    <a:pt x="638" y="954"/>
                  </a:cubicBezTo>
                  <a:cubicBezTo>
                    <a:pt x="638" y="954"/>
                    <a:pt x="692" y="940"/>
                    <a:pt x="703" y="937"/>
                  </a:cubicBezTo>
                  <a:cubicBezTo>
                    <a:pt x="707" y="947"/>
                    <a:pt x="725" y="991"/>
                    <a:pt x="725" y="991"/>
                  </a:cubicBezTo>
                  <a:cubicBezTo>
                    <a:pt x="734" y="973"/>
                    <a:pt x="734" y="973"/>
                    <a:pt x="734" y="973"/>
                  </a:cubicBezTo>
                  <a:cubicBezTo>
                    <a:pt x="736" y="969"/>
                    <a:pt x="763" y="914"/>
                    <a:pt x="784" y="852"/>
                  </a:cubicBezTo>
                  <a:cubicBezTo>
                    <a:pt x="785" y="853"/>
                    <a:pt x="785" y="854"/>
                    <a:pt x="785" y="855"/>
                  </a:cubicBezTo>
                  <a:cubicBezTo>
                    <a:pt x="786" y="857"/>
                    <a:pt x="786" y="857"/>
                    <a:pt x="786" y="857"/>
                  </a:cubicBezTo>
                  <a:cubicBezTo>
                    <a:pt x="788" y="865"/>
                    <a:pt x="791" y="874"/>
                    <a:pt x="795" y="882"/>
                  </a:cubicBezTo>
                  <a:cubicBezTo>
                    <a:pt x="800" y="897"/>
                    <a:pt x="806" y="912"/>
                    <a:pt x="806" y="929"/>
                  </a:cubicBezTo>
                  <a:cubicBezTo>
                    <a:pt x="806" y="940"/>
                    <a:pt x="803" y="995"/>
                    <a:pt x="732" y="1009"/>
                  </a:cubicBezTo>
                  <a:cubicBezTo>
                    <a:pt x="694" y="1016"/>
                    <a:pt x="665" y="1026"/>
                    <a:pt x="623" y="1057"/>
                  </a:cubicBezTo>
                  <a:cubicBezTo>
                    <a:pt x="598" y="1075"/>
                    <a:pt x="584" y="1093"/>
                    <a:pt x="574" y="1106"/>
                  </a:cubicBezTo>
                  <a:cubicBezTo>
                    <a:pt x="570" y="1111"/>
                    <a:pt x="567" y="1115"/>
                    <a:pt x="564" y="1118"/>
                  </a:cubicBezTo>
                  <a:cubicBezTo>
                    <a:pt x="522" y="1165"/>
                    <a:pt x="465" y="1168"/>
                    <a:pt x="454" y="1168"/>
                  </a:cubicBezTo>
                  <a:cubicBezTo>
                    <a:pt x="443" y="1168"/>
                    <a:pt x="387" y="1165"/>
                    <a:pt x="344" y="1118"/>
                  </a:cubicBezTo>
                  <a:cubicBezTo>
                    <a:pt x="341" y="1115"/>
                    <a:pt x="338" y="1111"/>
                    <a:pt x="334" y="1106"/>
                  </a:cubicBezTo>
                  <a:cubicBezTo>
                    <a:pt x="324" y="1093"/>
                    <a:pt x="310" y="1075"/>
                    <a:pt x="285" y="1057"/>
                  </a:cubicBezTo>
                  <a:cubicBezTo>
                    <a:pt x="243" y="1026"/>
                    <a:pt x="215" y="1016"/>
                    <a:pt x="176" y="1009"/>
                  </a:cubicBezTo>
                  <a:cubicBezTo>
                    <a:pt x="105" y="995"/>
                    <a:pt x="102" y="940"/>
                    <a:pt x="102" y="929"/>
                  </a:cubicBezTo>
                  <a:cubicBezTo>
                    <a:pt x="102" y="912"/>
                    <a:pt x="108" y="897"/>
                    <a:pt x="113" y="882"/>
                  </a:cubicBezTo>
                  <a:moveTo>
                    <a:pt x="26" y="730"/>
                  </a:moveTo>
                  <a:cubicBezTo>
                    <a:pt x="49" y="707"/>
                    <a:pt x="49" y="707"/>
                    <a:pt x="49" y="707"/>
                  </a:cubicBezTo>
                  <a:cubicBezTo>
                    <a:pt x="49" y="748"/>
                    <a:pt x="49" y="748"/>
                    <a:pt x="49" y="748"/>
                  </a:cubicBezTo>
                  <a:cubicBezTo>
                    <a:pt x="49" y="754"/>
                    <a:pt x="49" y="754"/>
                    <a:pt x="49" y="754"/>
                  </a:cubicBezTo>
                  <a:lnTo>
                    <a:pt x="26" y="730"/>
                  </a:lnTo>
                  <a:close/>
                  <a:moveTo>
                    <a:pt x="863" y="869"/>
                  </a:moveTo>
                  <a:cubicBezTo>
                    <a:pt x="871" y="886"/>
                    <a:pt x="874" y="911"/>
                    <a:pt x="874" y="929"/>
                  </a:cubicBezTo>
                  <a:cubicBezTo>
                    <a:pt x="874" y="949"/>
                    <a:pt x="868" y="1003"/>
                    <a:pt x="815" y="1045"/>
                  </a:cubicBezTo>
                  <a:cubicBezTo>
                    <a:pt x="791" y="1065"/>
                    <a:pt x="770" y="1069"/>
                    <a:pt x="749" y="1074"/>
                  </a:cubicBezTo>
                  <a:cubicBezTo>
                    <a:pt x="733" y="1077"/>
                    <a:pt x="716" y="1081"/>
                    <a:pt x="697" y="1090"/>
                  </a:cubicBezTo>
                  <a:cubicBezTo>
                    <a:pt x="655" y="1111"/>
                    <a:pt x="640" y="1131"/>
                    <a:pt x="629" y="1145"/>
                  </a:cubicBezTo>
                  <a:cubicBezTo>
                    <a:pt x="627" y="1148"/>
                    <a:pt x="627" y="1148"/>
                    <a:pt x="627" y="1148"/>
                  </a:cubicBezTo>
                  <a:cubicBezTo>
                    <a:pt x="566" y="1227"/>
                    <a:pt x="486" y="1235"/>
                    <a:pt x="454" y="1235"/>
                  </a:cubicBezTo>
                  <a:cubicBezTo>
                    <a:pt x="422" y="1235"/>
                    <a:pt x="342" y="1227"/>
                    <a:pt x="281" y="1148"/>
                  </a:cubicBezTo>
                  <a:cubicBezTo>
                    <a:pt x="279" y="1145"/>
                    <a:pt x="279" y="1145"/>
                    <a:pt x="279" y="1145"/>
                  </a:cubicBezTo>
                  <a:cubicBezTo>
                    <a:pt x="268" y="1131"/>
                    <a:pt x="253" y="1111"/>
                    <a:pt x="211" y="1090"/>
                  </a:cubicBezTo>
                  <a:cubicBezTo>
                    <a:pt x="192" y="1081"/>
                    <a:pt x="175" y="1077"/>
                    <a:pt x="159" y="1074"/>
                  </a:cubicBezTo>
                  <a:cubicBezTo>
                    <a:pt x="138" y="1069"/>
                    <a:pt x="117" y="1065"/>
                    <a:pt x="93" y="1045"/>
                  </a:cubicBezTo>
                  <a:cubicBezTo>
                    <a:pt x="40" y="1003"/>
                    <a:pt x="34" y="949"/>
                    <a:pt x="34" y="929"/>
                  </a:cubicBezTo>
                  <a:cubicBezTo>
                    <a:pt x="34" y="911"/>
                    <a:pt x="37" y="886"/>
                    <a:pt x="46" y="869"/>
                  </a:cubicBezTo>
                  <a:cubicBezTo>
                    <a:pt x="61" y="836"/>
                    <a:pt x="68" y="803"/>
                    <a:pt x="68" y="748"/>
                  </a:cubicBezTo>
                  <a:cubicBezTo>
                    <a:pt x="68" y="694"/>
                    <a:pt x="68" y="694"/>
                    <a:pt x="68" y="694"/>
                  </a:cubicBezTo>
                  <a:cubicBezTo>
                    <a:pt x="105" y="694"/>
                    <a:pt x="105" y="694"/>
                    <a:pt x="105" y="694"/>
                  </a:cubicBezTo>
                  <a:cubicBezTo>
                    <a:pt x="101" y="706"/>
                    <a:pt x="100" y="719"/>
                    <a:pt x="100" y="734"/>
                  </a:cubicBezTo>
                  <a:cubicBezTo>
                    <a:pt x="100" y="758"/>
                    <a:pt x="105" y="787"/>
                    <a:pt x="113" y="815"/>
                  </a:cubicBezTo>
                  <a:cubicBezTo>
                    <a:pt x="110" y="829"/>
                    <a:pt x="107" y="841"/>
                    <a:pt x="105" y="851"/>
                  </a:cubicBezTo>
                  <a:cubicBezTo>
                    <a:pt x="105" y="852"/>
                    <a:pt x="105" y="852"/>
                    <a:pt x="105" y="852"/>
                  </a:cubicBezTo>
                  <a:cubicBezTo>
                    <a:pt x="103" y="860"/>
                    <a:pt x="100" y="867"/>
                    <a:pt x="96" y="875"/>
                  </a:cubicBezTo>
                  <a:cubicBezTo>
                    <a:pt x="90" y="891"/>
                    <a:pt x="83" y="908"/>
                    <a:pt x="83" y="929"/>
                  </a:cubicBezTo>
                  <a:cubicBezTo>
                    <a:pt x="83" y="966"/>
                    <a:pt x="107" y="1014"/>
                    <a:pt x="173" y="1027"/>
                  </a:cubicBezTo>
                  <a:cubicBezTo>
                    <a:pt x="209" y="1034"/>
                    <a:pt x="235" y="1043"/>
                    <a:pt x="274" y="1071"/>
                  </a:cubicBezTo>
                  <a:cubicBezTo>
                    <a:pt x="297" y="1088"/>
                    <a:pt x="310" y="1104"/>
                    <a:pt x="320" y="1118"/>
                  </a:cubicBezTo>
                  <a:cubicBezTo>
                    <a:pt x="324" y="1122"/>
                    <a:pt x="327" y="1126"/>
                    <a:pt x="330" y="1130"/>
                  </a:cubicBezTo>
                  <a:cubicBezTo>
                    <a:pt x="378" y="1183"/>
                    <a:pt x="442" y="1186"/>
                    <a:pt x="454" y="1186"/>
                  </a:cubicBezTo>
                  <a:cubicBezTo>
                    <a:pt x="466" y="1186"/>
                    <a:pt x="530" y="1183"/>
                    <a:pt x="578" y="1130"/>
                  </a:cubicBezTo>
                  <a:cubicBezTo>
                    <a:pt x="581" y="1126"/>
                    <a:pt x="585" y="1122"/>
                    <a:pt x="588" y="1118"/>
                  </a:cubicBezTo>
                  <a:cubicBezTo>
                    <a:pt x="598" y="1104"/>
                    <a:pt x="611" y="1088"/>
                    <a:pt x="634" y="1071"/>
                  </a:cubicBezTo>
                  <a:cubicBezTo>
                    <a:pt x="673" y="1043"/>
                    <a:pt x="699" y="1034"/>
                    <a:pt x="735" y="1027"/>
                  </a:cubicBezTo>
                  <a:cubicBezTo>
                    <a:pt x="801" y="1014"/>
                    <a:pt x="825" y="966"/>
                    <a:pt x="825" y="929"/>
                  </a:cubicBezTo>
                  <a:cubicBezTo>
                    <a:pt x="825" y="908"/>
                    <a:pt x="818" y="891"/>
                    <a:pt x="812" y="875"/>
                  </a:cubicBezTo>
                  <a:cubicBezTo>
                    <a:pt x="808" y="867"/>
                    <a:pt x="805" y="860"/>
                    <a:pt x="804" y="852"/>
                  </a:cubicBezTo>
                  <a:cubicBezTo>
                    <a:pt x="803" y="851"/>
                    <a:pt x="803" y="851"/>
                    <a:pt x="803" y="851"/>
                  </a:cubicBezTo>
                  <a:cubicBezTo>
                    <a:pt x="801" y="841"/>
                    <a:pt x="798" y="829"/>
                    <a:pt x="796" y="815"/>
                  </a:cubicBezTo>
                  <a:cubicBezTo>
                    <a:pt x="803" y="787"/>
                    <a:pt x="809" y="758"/>
                    <a:pt x="809" y="734"/>
                  </a:cubicBezTo>
                  <a:cubicBezTo>
                    <a:pt x="809" y="719"/>
                    <a:pt x="807" y="706"/>
                    <a:pt x="803" y="694"/>
                  </a:cubicBezTo>
                  <a:cubicBezTo>
                    <a:pt x="841" y="694"/>
                    <a:pt x="841" y="694"/>
                    <a:pt x="841" y="694"/>
                  </a:cubicBezTo>
                  <a:cubicBezTo>
                    <a:pt x="841" y="748"/>
                    <a:pt x="841" y="748"/>
                    <a:pt x="841" y="748"/>
                  </a:cubicBezTo>
                  <a:cubicBezTo>
                    <a:pt x="841" y="803"/>
                    <a:pt x="847" y="836"/>
                    <a:pt x="863" y="869"/>
                  </a:cubicBezTo>
                  <a:moveTo>
                    <a:pt x="859" y="754"/>
                  </a:moveTo>
                  <a:cubicBezTo>
                    <a:pt x="859" y="752"/>
                    <a:pt x="859" y="750"/>
                    <a:pt x="859" y="748"/>
                  </a:cubicBezTo>
                  <a:cubicBezTo>
                    <a:pt x="859" y="707"/>
                    <a:pt x="859" y="707"/>
                    <a:pt x="859" y="707"/>
                  </a:cubicBezTo>
                  <a:cubicBezTo>
                    <a:pt x="882" y="730"/>
                    <a:pt x="882" y="730"/>
                    <a:pt x="882" y="730"/>
                  </a:cubicBezTo>
                  <a:lnTo>
                    <a:pt x="859" y="754"/>
                  </a:lnTo>
                  <a:close/>
                  <a:moveTo>
                    <a:pt x="335" y="912"/>
                  </a:moveTo>
                  <a:cubicBezTo>
                    <a:pt x="335" y="912"/>
                    <a:pt x="335" y="912"/>
                    <a:pt x="335" y="912"/>
                  </a:cubicBezTo>
                  <a:cubicBezTo>
                    <a:pt x="335" y="914"/>
                    <a:pt x="335" y="914"/>
                    <a:pt x="335" y="914"/>
                  </a:cubicBezTo>
                  <a:cubicBezTo>
                    <a:pt x="335" y="934"/>
                    <a:pt x="351" y="950"/>
                    <a:pt x="370" y="950"/>
                  </a:cubicBezTo>
                  <a:cubicBezTo>
                    <a:pt x="376" y="950"/>
                    <a:pt x="376" y="950"/>
                    <a:pt x="376" y="950"/>
                  </a:cubicBezTo>
                  <a:cubicBezTo>
                    <a:pt x="376" y="964"/>
                    <a:pt x="376" y="964"/>
                    <a:pt x="376" y="964"/>
                  </a:cubicBezTo>
                  <a:cubicBezTo>
                    <a:pt x="376" y="979"/>
                    <a:pt x="369" y="993"/>
                    <a:pt x="357" y="1002"/>
                  </a:cubicBezTo>
                  <a:cubicBezTo>
                    <a:pt x="361" y="1007"/>
                    <a:pt x="364" y="1012"/>
                    <a:pt x="368" y="1016"/>
                  </a:cubicBezTo>
                  <a:cubicBezTo>
                    <a:pt x="384" y="1004"/>
                    <a:pt x="394" y="985"/>
                    <a:pt x="394" y="963"/>
                  </a:cubicBezTo>
                  <a:cubicBezTo>
                    <a:pt x="394" y="932"/>
                    <a:pt x="394" y="932"/>
                    <a:pt x="394" y="932"/>
                  </a:cubicBezTo>
                  <a:cubicBezTo>
                    <a:pt x="370" y="932"/>
                    <a:pt x="370" y="932"/>
                    <a:pt x="370" y="932"/>
                  </a:cubicBezTo>
                  <a:cubicBezTo>
                    <a:pt x="360" y="932"/>
                    <a:pt x="352" y="924"/>
                    <a:pt x="352" y="914"/>
                  </a:cubicBezTo>
                  <a:cubicBezTo>
                    <a:pt x="353" y="912"/>
                    <a:pt x="353" y="912"/>
                    <a:pt x="353" y="912"/>
                  </a:cubicBezTo>
                  <a:cubicBezTo>
                    <a:pt x="353" y="904"/>
                    <a:pt x="347" y="898"/>
                    <a:pt x="340" y="895"/>
                  </a:cubicBezTo>
                  <a:cubicBezTo>
                    <a:pt x="333" y="893"/>
                    <a:pt x="328" y="886"/>
                    <a:pt x="328" y="879"/>
                  </a:cubicBezTo>
                  <a:cubicBezTo>
                    <a:pt x="328" y="878"/>
                    <a:pt x="328" y="876"/>
                    <a:pt x="329" y="875"/>
                  </a:cubicBezTo>
                  <a:cubicBezTo>
                    <a:pt x="329" y="874"/>
                    <a:pt x="329" y="872"/>
                    <a:pt x="329" y="869"/>
                  </a:cubicBezTo>
                  <a:cubicBezTo>
                    <a:pt x="329" y="863"/>
                    <a:pt x="326" y="857"/>
                    <a:pt x="320" y="854"/>
                  </a:cubicBezTo>
                  <a:cubicBezTo>
                    <a:pt x="306" y="846"/>
                    <a:pt x="296" y="830"/>
                    <a:pt x="296" y="812"/>
                  </a:cubicBezTo>
                  <a:cubicBezTo>
                    <a:pt x="296" y="809"/>
                    <a:pt x="296" y="805"/>
                    <a:pt x="297" y="802"/>
                  </a:cubicBezTo>
                  <a:cubicBezTo>
                    <a:pt x="354" y="818"/>
                    <a:pt x="354" y="818"/>
                    <a:pt x="354" y="818"/>
                  </a:cubicBezTo>
                  <a:cubicBezTo>
                    <a:pt x="413" y="888"/>
                    <a:pt x="413" y="888"/>
                    <a:pt x="413" y="888"/>
                  </a:cubicBezTo>
                  <a:cubicBezTo>
                    <a:pt x="443" y="861"/>
                    <a:pt x="443" y="861"/>
                    <a:pt x="443" y="861"/>
                  </a:cubicBezTo>
                  <a:cubicBezTo>
                    <a:pt x="443" y="821"/>
                    <a:pt x="443" y="821"/>
                    <a:pt x="443" y="821"/>
                  </a:cubicBezTo>
                  <a:cubicBezTo>
                    <a:pt x="424" y="821"/>
                    <a:pt x="424" y="821"/>
                    <a:pt x="424" y="821"/>
                  </a:cubicBezTo>
                  <a:cubicBezTo>
                    <a:pt x="424" y="821"/>
                    <a:pt x="433" y="803"/>
                    <a:pt x="454" y="803"/>
                  </a:cubicBezTo>
                  <a:cubicBezTo>
                    <a:pt x="473" y="803"/>
                    <a:pt x="483" y="817"/>
                    <a:pt x="486" y="830"/>
                  </a:cubicBezTo>
                  <a:cubicBezTo>
                    <a:pt x="500" y="882"/>
                    <a:pt x="500" y="882"/>
                    <a:pt x="500" y="882"/>
                  </a:cubicBezTo>
                  <a:cubicBezTo>
                    <a:pt x="553" y="818"/>
                    <a:pt x="553" y="818"/>
                    <a:pt x="553" y="818"/>
                  </a:cubicBezTo>
                  <a:cubicBezTo>
                    <a:pt x="611" y="802"/>
                    <a:pt x="611" y="802"/>
                    <a:pt x="611" y="802"/>
                  </a:cubicBezTo>
                  <a:cubicBezTo>
                    <a:pt x="611" y="805"/>
                    <a:pt x="612" y="809"/>
                    <a:pt x="612" y="812"/>
                  </a:cubicBezTo>
                  <a:cubicBezTo>
                    <a:pt x="612" y="830"/>
                    <a:pt x="602" y="846"/>
                    <a:pt x="587" y="854"/>
                  </a:cubicBezTo>
                  <a:cubicBezTo>
                    <a:pt x="582" y="857"/>
                    <a:pt x="578" y="863"/>
                    <a:pt x="578" y="869"/>
                  </a:cubicBezTo>
                  <a:cubicBezTo>
                    <a:pt x="578" y="872"/>
                    <a:pt x="579" y="874"/>
                    <a:pt x="579" y="875"/>
                  </a:cubicBezTo>
                  <a:cubicBezTo>
                    <a:pt x="579" y="876"/>
                    <a:pt x="579" y="878"/>
                    <a:pt x="579" y="879"/>
                  </a:cubicBezTo>
                  <a:cubicBezTo>
                    <a:pt x="579" y="886"/>
                    <a:pt x="574" y="893"/>
                    <a:pt x="568" y="895"/>
                  </a:cubicBezTo>
                  <a:cubicBezTo>
                    <a:pt x="560" y="898"/>
                    <a:pt x="555" y="904"/>
                    <a:pt x="555" y="912"/>
                  </a:cubicBezTo>
                  <a:cubicBezTo>
                    <a:pt x="555" y="914"/>
                    <a:pt x="555" y="914"/>
                    <a:pt x="555" y="914"/>
                  </a:cubicBezTo>
                  <a:cubicBezTo>
                    <a:pt x="555" y="924"/>
                    <a:pt x="547" y="932"/>
                    <a:pt x="537" y="932"/>
                  </a:cubicBezTo>
                  <a:cubicBezTo>
                    <a:pt x="493" y="932"/>
                    <a:pt x="493" y="932"/>
                    <a:pt x="493" y="932"/>
                  </a:cubicBezTo>
                  <a:cubicBezTo>
                    <a:pt x="493" y="932"/>
                    <a:pt x="495" y="963"/>
                    <a:pt x="471" y="988"/>
                  </a:cubicBezTo>
                  <a:cubicBezTo>
                    <a:pt x="466" y="994"/>
                    <a:pt x="458" y="1009"/>
                    <a:pt x="466" y="1028"/>
                  </a:cubicBezTo>
                  <a:cubicBezTo>
                    <a:pt x="476" y="1048"/>
                    <a:pt x="495" y="1057"/>
                    <a:pt x="495" y="1057"/>
                  </a:cubicBezTo>
                  <a:cubicBezTo>
                    <a:pt x="502" y="1053"/>
                    <a:pt x="513" y="1045"/>
                    <a:pt x="513" y="1045"/>
                  </a:cubicBezTo>
                  <a:cubicBezTo>
                    <a:pt x="497" y="1040"/>
                    <a:pt x="488" y="1030"/>
                    <a:pt x="482" y="1020"/>
                  </a:cubicBezTo>
                  <a:cubicBezTo>
                    <a:pt x="478" y="1013"/>
                    <a:pt x="481" y="1004"/>
                    <a:pt x="486" y="999"/>
                  </a:cubicBezTo>
                  <a:cubicBezTo>
                    <a:pt x="493" y="993"/>
                    <a:pt x="501" y="979"/>
                    <a:pt x="504" y="970"/>
                  </a:cubicBezTo>
                  <a:cubicBezTo>
                    <a:pt x="508" y="959"/>
                    <a:pt x="510" y="950"/>
                    <a:pt x="510" y="950"/>
                  </a:cubicBezTo>
                  <a:cubicBezTo>
                    <a:pt x="537" y="950"/>
                    <a:pt x="537" y="950"/>
                    <a:pt x="537" y="950"/>
                  </a:cubicBezTo>
                  <a:cubicBezTo>
                    <a:pt x="557" y="950"/>
                    <a:pt x="573" y="934"/>
                    <a:pt x="573" y="914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73" y="912"/>
                    <a:pt x="573" y="912"/>
                    <a:pt x="573" y="912"/>
                  </a:cubicBezTo>
                  <a:cubicBezTo>
                    <a:pt x="587" y="908"/>
                    <a:pt x="597" y="894"/>
                    <a:pt x="597" y="879"/>
                  </a:cubicBezTo>
                  <a:cubicBezTo>
                    <a:pt x="597" y="876"/>
                    <a:pt x="597" y="872"/>
                    <a:pt x="596" y="870"/>
                  </a:cubicBezTo>
                  <a:cubicBezTo>
                    <a:pt x="616" y="858"/>
                    <a:pt x="630" y="837"/>
                    <a:pt x="630" y="812"/>
                  </a:cubicBezTo>
                  <a:cubicBezTo>
                    <a:pt x="630" y="801"/>
                    <a:pt x="627" y="790"/>
                    <a:pt x="622" y="780"/>
                  </a:cubicBezTo>
                  <a:cubicBezTo>
                    <a:pt x="543" y="802"/>
                    <a:pt x="543" y="802"/>
                    <a:pt x="543" y="802"/>
                  </a:cubicBezTo>
                  <a:cubicBezTo>
                    <a:pt x="508" y="844"/>
                    <a:pt x="508" y="844"/>
                    <a:pt x="508" y="844"/>
                  </a:cubicBezTo>
                  <a:cubicBezTo>
                    <a:pt x="508" y="844"/>
                    <a:pt x="505" y="835"/>
                    <a:pt x="503" y="825"/>
                  </a:cubicBezTo>
                  <a:cubicBezTo>
                    <a:pt x="498" y="804"/>
                    <a:pt x="483" y="795"/>
                    <a:pt x="483" y="795"/>
                  </a:cubicBezTo>
                  <a:cubicBezTo>
                    <a:pt x="501" y="754"/>
                    <a:pt x="501" y="754"/>
                    <a:pt x="501" y="754"/>
                  </a:cubicBezTo>
                  <a:cubicBezTo>
                    <a:pt x="471" y="760"/>
                    <a:pt x="471" y="760"/>
                    <a:pt x="471" y="760"/>
                  </a:cubicBezTo>
                  <a:cubicBezTo>
                    <a:pt x="454" y="737"/>
                    <a:pt x="454" y="737"/>
                    <a:pt x="454" y="737"/>
                  </a:cubicBezTo>
                  <a:cubicBezTo>
                    <a:pt x="436" y="760"/>
                    <a:pt x="436" y="760"/>
                    <a:pt x="436" y="760"/>
                  </a:cubicBezTo>
                  <a:cubicBezTo>
                    <a:pt x="407" y="754"/>
                    <a:pt x="407" y="754"/>
                    <a:pt x="407" y="754"/>
                  </a:cubicBezTo>
                  <a:cubicBezTo>
                    <a:pt x="425" y="795"/>
                    <a:pt x="425" y="795"/>
                    <a:pt x="425" y="795"/>
                  </a:cubicBezTo>
                  <a:cubicBezTo>
                    <a:pt x="413" y="803"/>
                    <a:pt x="404" y="817"/>
                    <a:pt x="404" y="835"/>
                  </a:cubicBezTo>
                  <a:cubicBezTo>
                    <a:pt x="404" y="837"/>
                    <a:pt x="404" y="839"/>
                    <a:pt x="404" y="839"/>
                  </a:cubicBezTo>
                  <a:cubicBezTo>
                    <a:pt x="425" y="839"/>
                    <a:pt x="425" y="839"/>
                    <a:pt x="425" y="839"/>
                  </a:cubicBezTo>
                  <a:cubicBezTo>
                    <a:pt x="425" y="853"/>
                    <a:pt x="425" y="853"/>
                    <a:pt x="425" y="853"/>
                  </a:cubicBezTo>
                  <a:cubicBezTo>
                    <a:pt x="415" y="862"/>
                    <a:pt x="415" y="862"/>
                    <a:pt x="415" y="862"/>
                  </a:cubicBezTo>
                  <a:cubicBezTo>
                    <a:pt x="365" y="802"/>
                    <a:pt x="365" y="802"/>
                    <a:pt x="365" y="802"/>
                  </a:cubicBezTo>
                  <a:cubicBezTo>
                    <a:pt x="286" y="780"/>
                    <a:pt x="286" y="780"/>
                    <a:pt x="286" y="780"/>
                  </a:cubicBezTo>
                  <a:cubicBezTo>
                    <a:pt x="281" y="790"/>
                    <a:pt x="278" y="801"/>
                    <a:pt x="278" y="812"/>
                  </a:cubicBezTo>
                  <a:cubicBezTo>
                    <a:pt x="278" y="837"/>
                    <a:pt x="291" y="858"/>
                    <a:pt x="311" y="870"/>
                  </a:cubicBezTo>
                  <a:cubicBezTo>
                    <a:pt x="311" y="872"/>
                    <a:pt x="310" y="876"/>
                    <a:pt x="310" y="879"/>
                  </a:cubicBezTo>
                  <a:cubicBezTo>
                    <a:pt x="310" y="894"/>
                    <a:pt x="320" y="908"/>
                    <a:pt x="335" y="912"/>
                  </a:cubicBezTo>
                  <a:moveTo>
                    <a:pt x="445" y="780"/>
                  </a:moveTo>
                  <a:cubicBezTo>
                    <a:pt x="454" y="769"/>
                    <a:pt x="454" y="769"/>
                    <a:pt x="454" y="769"/>
                  </a:cubicBezTo>
                  <a:cubicBezTo>
                    <a:pt x="462" y="780"/>
                    <a:pt x="462" y="780"/>
                    <a:pt x="462" y="780"/>
                  </a:cubicBezTo>
                  <a:cubicBezTo>
                    <a:pt x="470" y="779"/>
                    <a:pt x="470" y="779"/>
                    <a:pt x="470" y="779"/>
                  </a:cubicBezTo>
                  <a:cubicBezTo>
                    <a:pt x="466" y="787"/>
                    <a:pt x="466" y="787"/>
                    <a:pt x="466" y="787"/>
                  </a:cubicBezTo>
                  <a:cubicBezTo>
                    <a:pt x="466" y="787"/>
                    <a:pt x="460" y="786"/>
                    <a:pt x="454" y="786"/>
                  </a:cubicBezTo>
                  <a:cubicBezTo>
                    <a:pt x="448" y="786"/>
                    <a:pt x="441" y="787"/>
                    <a:pt x="441" y="787"/>
                  </a:cubicBezTo>
                  <a:cubicBezTo>
                    <a:pt x="437" y="779"/>
                    <a:pt x="437" y="779"/>
                    <a:pt x="437" y="779"/>
                  </a:cubicBezTo>
                  <a:lnTo>
                    <a:pt x="445" y="7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pic>
          <p:nvPicPr>
            <p:cNvPr id="1115" name="Picture 9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>
              <a:off x="341" y="974"/>
              <a:ext cx="524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" name="Freeform 92"/>
            <p:cNvSpPr>
              <a:spLocks noEditPoints="1"/>
            </p:cNvSpPr>
            <p:nvPr/>
          </p:nvSpPr>
          <p:spPr bwMode="auto">
            <a:xfrm>
              <a:off x="104" y="1122"/>
              <a:ext cx="214" cy="211"/>
            </a:xfrm>
            <a:custGeom>
              <a:avLst/>
              <a:gdLst>
                <a:gd name="T0" fmla="*/ 182 w 460"/>
                <a:gd name="T1" fmla="*/ 232 h 454"/>
                <a:gd name="T2" fmla="*/ 152 w 460"/>
                <a:gd name="T3" fmla="*/ 218 h 454"/>
                <a:gd name="T4" fmla="*/ 187 w 460"/>
                <a:gd name="T5" fmla="*/ 197 h 454"/>
                <a:gd name="T6" fmla="*/ 137 w 460"/>
                <a:gd name="T7" fmla="*/ 184 h 454"/>
                <a:gd name="T8" fmla="*/ 188 w 460"/>
                <a:gd name="T9" fmla="*/ 270 h 454"/>
                <a:gd name="T10" fmla="*/ 152 w 460"/>
                <a:gd name="T11" fmla="*/ 257 h 454"/>
                <a:gd name="T12" fmla="*/ 100 w 460"/>
                <a:gd name="T13" fmla="*/ 220 h 454"/>
                <a:gd name="T14" fmla="*/ 82 w 460"/>
                <a:gd name="T15" fmla="*/ 203 h 454"/>
                <a:gd name="T16" fmla="*/ 115 w 460"/>
                <a:gd name="T17" fmla="*/ 200 h 454"/>
                <a:gd name="T18" fmla="*/ 94 w 460"/>
                <a:gd name="T19" fmla="*/ 181 h 454"/>
                <a:gd name="T20" fmla="*/ 86 w 460"/>
                <a:gd name="T21" fmla="*/ 228 h 454"/>
                <a:gd name="T22" fmla="*/ 105 w 460"/>
                <a:gd name="T23" fmla="*/ 248 h 454"/>
                <a:gd name="T24" fmla="*/ 66 w 460"/>
                <a:gd name="T25" fmla="*/ 251 h 454"/>
                <a:gd name="T26" fmla="*/ 90 w 460"/>
                <a:gd name="T27" fmla="*/ 273 h 454"/>
                <a:gd name="T28" fmla="*/ 100 w 460"/>
                <a:gd name="T29" fmla="*/ 220 h 454"/>
                <a:gd name="T30" fmla="*/ 355 w 460"/>
                <a:gd name="T31" fmla="*/ 197 h 454"/>
                <a:gd name="T32" fmla="*/ 371 w 460"/>
                <a:gd name="T33" fmla="*/ 270 h 454"/>
                <a:gd name="T34" fmla="*/ 400 w 460"/>
                <a:gd name="T35" fmla="*/ 197 h 454"/>
                <a:gd name="T36" fmla="*/ 326 w 460"/>
                <a:gd name="T37" fmla="*/ 184 h 454"/>
                <a:gd name="T38" fmla="*/ 300 w 460"/>
                <a:gd name="T39" fmla="*/ 230 h 454"/>
                <a:gd name="T40" fmla="*/ 271 w 460"/>
                <a:gd name="T41" fmla="*/ 211 h 454"/>
                <a:gd name="T42" fmla="*/ 292 w 460"/>
                <a:gd name="T43" fmla="*/ 270 h 454"/>
                <a:gd name="T44" fmla="*/ 306 w 460"/>
                <a:gd name="T45" fmla="*/ 242 h 454"/>
                <a:gd name="T46" fmla="*/ 314 w 460"/>
                <a:gd name="T47" fmla="*/ 211 h 454"/>
                <a:gd name="T48" fmla="*/ 215 w 460"/>
                <a:gd name="T49" fmla="*/ 227 h 454"/>
                <a:gd name="T50" fmla="*/ 267 w 460"/>
                <a:gd name="T51" fmla="*/ 206 h 454"/>
                <a:gd name="T52" fmla="*/ 243 w 460"/>
                <a:gd name="T53" fmla="*/ 181 h 454"/>
                <a:gd name="T54" fmla="*/ 216 w 460"/>
                <a:gd name="T55" fmla="*/ 264 h 454"/>
                <a:gd name="T56" fmla="*/ 269 w 460"/>
                <a:gd name="T57" fmla="*/ 265 h 454"/>
                <a:gd name="T58" fmla="*/ 243 w 460"/>
                <a:gd name="T59" fmla="*/ 258 h 454"/>
                <a:gd name="T60" fmla="*/ 0 w 460"/>
                <a:gd name="T61" fmla="*/ 454 h 454"/>
                <a:gd name="T62" fmla="*/ 460 w 460"/>
                <a:gd name="T63" fmla="*/ 0 h 454"/>
                <a:gd name="T64" fmla="*/ 0 w 460"/>
                <a:gd name="T65" fmla="*/ 454 h 454"/>
                <a:gd name="T66" fmla="*/ 454 w 460"/>
                <a:gd name="T67" fmla="*/ 6 h 454"/>
                <a:gd name="T68" fmla="*/ 6 w 460"/>
                <a:gd name="T69" fmla="*/ 44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0" h="454">
                  <a:moveTo>
                    <a:pt x="152" y="232"/>
                  </a:moveTo>
                  <a:cubicBezTo>
                    <a:pt x="182" y="232"/>
                    <a:pt x="182" y="232"/>
                    <a:pt x="182" y="232"/>
                  </a:cubicBezTo>
                  <a:cubicBezTo>
                    <a:pt x="182" y="218"/>
                    <a:pt x="182" y="218"/>
                    <a:pt x="182" y="218"/>
                  </a:cubicBezTo>
                  <a:cubicBezTo>
                    <a:pt x="152" y="218"/>
                    <a:pt x="152" y="218"/>
                    <a:pt x="152" y="218"/>
                  </a:cubicBezTo>
                  <a:cubicBezTo>
                    <a:pt x="152" y="197"/>
                    <a:pt x="152" y="197"/>
                    <a:pt x="152" y="197"/>
                  </a:cubicBezTo>
                  <a:cubicBezTo>
                    <a:pt x="187" y="197"/>
                    <a:pt x="187" y="197"/>
                    <a:pt x="187" y="197"/>
                  </a:cubicBezTo>
                  <a:cubicBezTo>
                    <a:pt x="187" y="184"/>
                    <a:pt x="187" y="184"/>
                    <a:pt x="187" y="184"/>
                  </a:cubicBezTo>
                  <a:cubicBezTo>
                    <a:pt x="137" y="184"/>
                    <a:pt x="137" y="184"/>
                    <a:pt x="137" y="184"/>
                  </a:cubicBezTo>
                  <a:cubicBezTo>
                    <a:pt x="137" y="270"/>
                    <a:pt x="137" y="270"/>
                    <a:pt x="137" y="270"/>
                  </a:cubicBezTo>
                  <a:cubicBezTo>
                    <a:pt x="188" y="270"/>
                    <a:pt x="188" y="270"/>
                    <a:pt x="188" y="270"/>
                  </a:cubicBezTo>
                  <a:cubicBezTo>
                    <a:pt x="188" y="257"/>
                    <a:pt x="188" y="257"/>
                    <a:pt x="188" y="257"/>
                  </a:cubicBezTo>
                  <a:cubicBezTo>
                    <a:pt x="152" y="257"/>
                    <a:pt x="152" y="257"/>
                    <a:pt x="152" y="257"/>
                  </a:cubicBezTo>
                  <a:lnTo>
                    <a:pt x="152" y="232"/>
                  </a:lnTo>
                  <a:close/>
                  <a:moveTo>
                    <a:pt x="100" y="220"/>
                  </a:moveTo>
                  <a:cubicBezTo>
                    <a:pt x="94" y="216"/>
                    <a:pt x="94" y="216"/>
                    <a:pt x="94" y="216"/>
                  </a:cubicBezTo>
                  <a:cubicBezTo>
                    <a:pt x="86" y="212"/>
                    <a:pt x="82" y="208"/>
                    <a:pt x="82" y="203"/>
                  </a:cubicBezTo>
                  <a:cubicBezTo>
                    <a:pt x="82" y="197"/>
                    <a:pt x="87" y="193"/>
                    <a:pt x="95" y="193"/>
                  </a:cubicBezTo>
                  <a:cubicBezTo>
                    <a:pt x="100" y="193"/>
                    <a:pt x="107" y="196"/>
                    <a:pt x="115" y="200"/>
                  </a:cubicBezTo>
                  <a:cubicBezTo>
                    <a:pt x="116" y="186"/>
                    <a:pt x="116" y="186"/>
                    <a:pt x="116" y="186"/>
                  </a:cubicBezTo>
                  <a:cubicBezTo>
                    <a:pt x="108" y="183"/>
                    <a:pt x="101" y="181"/>
                    <a:pt x="94" y="181"/>
                  </a:cubicBezTo>
                  <a:cubicBezTo>
                    <a:pt x="78" y="181"/>
                    <a:pt x="68" y="190"/>
                    <a:pt x="68" y="204"/>
                  </a:cubicBezTo>
                  <a:cubicBezTo>
                    <a:pt x="68" y="214"/>
                    <a:pt x="74" y="221"/>
                    <a:pt x="86" y="228"/>
                  </a:cubicBezTo>
                  <a:cubicBezTo>
                    <a:pt x="92" y="232"/>
                    <a:pt x="92" y="232"/>
                    <a:pt x="92" y="232"/>
                  </a:cubicBezTo>
                  <a:cubicBezTo>
                    <a:pt x="101" y="237"/>
                    <a:pt x="105" y="241"/>
                    <a:pt x="105" y="248"/>
                  </a:cubicBezTo>
                  <a:cubicBezTo>
                    <a:pt x="105" y="255"/>
                    <a:pt x="99" y="260"/>
                    <a:pt x="90" y="260"/>
                  </a:cubicBezTo>
                  <a:cubicBezTo>
                    <a:pt x="82" y="260"/>
                    <a:pt x="75" y="257"/>
                    <a:pt x="66" y="251"/>
                  </a:cubicBezTo>
                  <a:cubicBezTo>
                    <a:pt x="67" y="268"/>
                    <a:pt x="67" y="268"/>
                    <a:pt x="67" y="268"/>
                  </a:cubicBezTo>
                  <a:cubicBezTo>
                    <a:pt x="74" y="272"/>
                    <a:pt x="82" y="273"/>
                    <a:pt x="90" y="273"/>
                  </a:cubicBezTo>
                  <a:cubicBezTo>
                    <a:pt x="109" y="273"/>
                    <a:pt x="120" y="263"/>
                    <a:pt x="120" y="247"/>
                  </a:cubicBezTo>
                  <a:cubicBezTo>
                    <a:pt x="120" y="236"/>
                    <a:pt x="113" y="228"/>
                    <a:pt x="100" y="220"/>
                  </a:cubicBezTo>
                  <a:moveTo>
                    <a:pt x="326" y="197"/>
                  </a:moveTo>
                  <a:cubicBezTo>
                    <a:pt x="355" y="197"/>
                    <a:pt x="355" y="197"/>
                    <a:pt x="355" y="197"/>
                  </a:cubicBezTo>
                  <a:cubicBezTo>
                    <a:pt x="355" y="270"/>
                    <a:pt x="355" y="270"/>
                    <a:pt x="355" y="270"/>
                  </a:cubicBezTo>
                  <a:cubicBezTo>
                    <a:pt x="371" y="270"/>
                    <a:pt x="371" y="270"/>
                    <a:pt x="371" y="270"/>
                  </a:cubicBezTo>
                  <a:cubicBezTo>
                    <a:pt x="371" y="197"/>
                    <a:pt x="371" y="197"/>
                    <a:pt x="371" y="197"/>
                  </a:cubicBezTo>
                  <a:cubicBezTo>
                    <a:pt x="400" y="197"/>
                    <a:pt x="400" y="197"/>
                    <a:pt x="400" y="197"/>
                  </a:cubicBezTo>
                  <a:cubicBezTo>
                    <a:pt x="400" y="184"/>
                    <a:pt x="400" y="184"/>
                    <a:pt x="400" y="184"/>
                  </a:cubicBezTo>
                  <a:cubicBezTo>
                    <a:pt x="326" y="184"/>
                    <a:pt x="326" y="184"/>
                    <a:pt x="326" y="184"/>
                  </a:cubicBezTo>
                  <a:lnTo>
                    <a:pt x="326" y="197"/>
                  </a:lnTo>
                  <a:close/>
                  <a:moveTo>
                    <a:pt x="300" y="230"/>
                  </a:moveTo>
                  <a:cubicBezTo>
                    <a:pt x="288" y="211"/>
                    <a:pt x="288" y="211"/>
                    <a:pt x="288" y="211"/>
                  </a:cubicBezTo>
                  <a:cubicBezTo>
                    <a:pt x="271" y="211"/>
                    <a:pt x="271" y="211"/>
                    <a:pt x="271" y="211"/>
                  </a:cubicBezTo>
                  <a:cubicBezTo>
                    <a:pt x="292" y="242"/>
                    <a:pt x="292" y="242"/>
                    <a:pt x="292" y="242"/>
                  </a:cubicBezTo>
                  <a:cubicBezTo>
                    <a:pt x="292" y="270"/>
                    <a:pt x="292" y="270"/>
                    <a:pt x="292" y="270"/>
                  </a:cubicBezTo>
                  <a:cubicBezTo>
                    <a:pt x="306" y="270"/>
                    <a:pt x="306" y="270"/>
                    <a:pt x="306" y="270"/>
                  </a:cubicBezTo>
                  <a:cubicBezTo>
                    <a:pt x="306" y="242"/>
                    <a:pt x="306" y="242"/>
                    <a:pt x="306" y="242"/>
                  </a:cubicBezTo>
                  <a:cubicBezTo>
                    <a:pt x="329" y="211"/>
                    <a:pt x="329" y="211"/>
                    <a:pt x="329" y="211"/>
                  </a:cubicBezTo>
                  <a:cubicBezTo>
                    <a:pt x="314" y="211"/>
                    <a:pt x="314" y="211"/>
                    <a:pt x="314" y="211"/>
                  </a:cubicBezTo>
                  <a:lnTo>
                    <a:pt x="300" y="230"/>
                  </a:lnTo>
                  <a:close/>
                  <a:moveTo>
                    <a:pt x="215" y="227"/>
                  </a:moveTo>
                  <a:cubicBezTo>
                    <a:pt x="215" y="208"/>
                    <a:pt x="227" y="195"/>
                    <a:pt x="244" y="195"/>
                  </a:cubicBezTo>
                  <a:cubicBezTo>
                    <a:pt x="253" y="195"/>
                    <a:pt x="260" y="199"/>
                    <a:pt x="267" y="206"/>
                  </a:cubicBezTo>
                  <a:cubicBezTo>
                    <a:pt x="269" y="189"/>
                    <a:pt x="269" y="189"/>
                    <a:pt x="269" y="189"/>
                  </a:cubicBezTo>
                  <a:cubicBezTo>
                    <a:pt x="261" y="184"/>
                    <a:pt x="252" y="181"/>
                    <a:pt x="243" y="181"/>
                  </a:cubicBezTo>
                  <a:cubicBezTo>
                    <a:pt x="218" y="181"/>
                    <a:pt x="199" y="200"/>
                    <a:pt x="199" y="227"/>
                  </a:cubicBezTo>
                  <a:cubicBezTo>
                    <a:pt x="199" y="242"/>
                    <a:pt x="205" y="255"/>
                    <a:pt x="216" y="264"/>
                  </a:cubicBezTo>
                  <a:cubicBezTo>
                    <a:pt x="224" y="270"/>
                    <a:pt x="233" y="273"/>
                    <a:pt x="243" y="273"/>
                  </a:cubicBezTo>
                  <a:cubicBezTo>
                    <a:pt x="252" y="273"/>
                    <a:pt x="261" y="270"/>
                    <a:pt x="269" y="265"/>
                  </a:cubicBezTo>
                  <a:cubicBezTo>
                    <a:pt x="270" y="246"/>
                    <a:pt x="270" y="246"/>
                    <a:pt x="270" y="246"/>
                  </a:cubicBezTo>
                  <a:cubicBezTo>
                    <a:pt x="261" y="254"/>
                    <a:pt x="253" y="258"/>
                    <a:pt x="243" y="258"/>
                  </a:cubicBezTo>
                  <a:cubicBezTo>
                    <a:pt x="227" y="258"/>
                    <a:pt x="215" y="245"/>
                    <a:pt x="215" y="227"/>
                  </a:cubicBezTo>
                  <a:moveTo>
                    <a:pt x="0" y="454"/>
                  </a:moveTo>
                  <a:cubicBezTo>
                    <a:pt x="460" y="454"/>
                    <a:pt x="460" y="454"/>
                    <a:pt x="460" y="454"/>
                  </a:cubicBezTo>
                  <a:cubicBezTo>
                    <a:pt x="460" y="0"/>
                    <a:pt x="460" y="0"/>
                    <a:pt x="46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54"/>
                  </a:lnTo>
                  <a:close/>
                  <a:moveTo>
                    <a:pt x="6" y="6"/>
                  </a:moveTo>
                  <a:cubicBezTo>
                    <a:pt x="454" y="6"/>
                    <a:pt x="454" y="6"/>
                    <a:pt x="454" y="6"/>
                  </a:cubicBezTo>
                  <a:cubicBezTo>
                    <a:pt x="454" y="446"/>
                    <a:pt x="454" y="446"/>
                    <a:pt x="454" y="446"/>
                  </a:cubicBezTo>
                  <a:cubicBezTo>
                    <a:pt x="6" y="446"/>
                    <a:pt x="6" y="446"/>
                    <a:pt x="6" y="446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  <a:gd name="T10" fmla="*/ 0 w 3697"/>
                <a:gd name="T11" fmla="*/ 5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0" y="3"/>
              <a:ext cx="3697" cy="125"/>
            </a:xfrm>
            <a:custGeom>
              <a:avLst/>
              <a:gdLst>
                <a:gd name="T0" fmla="*/ 0 w 3697"/>
                <a:gd name="T1" fmla="*/ 54 h 125"/>
                <a:gd name="T2" fmla="*/ 0 w 3697"/>
                <a:gd name="T3" fmla="*/ 0 h 125"/>
                <a:gd name="T4" fmla="*/ 3697 w 3697"/>
                <a:gd name="T5" fmla="*/ 0 h 125"/>
                <a:gd name="T6" fmla="*/ 3697 w 3697"/>
                <a:gd name="T7" fmla="*/ 41 h 125"/>
                <a:gd name="T8" fmla="*/ 1735 w 3697"/>
                <a:gd name="T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25">
                  <a:moveTo>
                    <a:pt x="0" y="54"/>
                  </a:moveTo>
                  <a:lnTo>
                    <a:pt x="0" y="0"/>
                  </a:lnTo>
                  <a:lnTo>
                    <a:pt x="3697" y="0"/>
                  </a:lnTo>
                  <a:lnTo>
                    <a:pt x="3697" y="41"/>
                  </a:lnTo>
                  <a:lnTo>
                    <a:pt x="1735" y="1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  <a:gd name="T8" fmla="*/ 834 w 178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  <a:lnTo>
                    <a:pt x="834" y="108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0" y="57"/>
              <a:ext cx="1780" cy="108"/>
            </a:xfrm>
            <a:custGeom>
              <a:avLst/>
              <a:gdLst>
                <a:gd name="T0" fmla="*/ 834 w 1780"/>
                <a:gd name="T1" fmla="*/ 108 h 108"/>
                <a:gd name="T2" fmla="*/ 0 w 1780"/>
                <a:gd name="T3" fmla="*/ 31 h 108"/>
                <a:gd name="T4" fmla="*/ 0 w 1780"/>
                <a:gd name="T5" fmla="*/ 0 h 108"/>
                <a:gd name="T6" fmla="*/ 1780 w 1780"/>
                <a:gd name="T7" fmla="*/ 69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108">
                  <a:moveTo>
                    <a:pt x="834" y="108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78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  <a:gd name="T6" fmla="*/ 0 w 834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0" y="88"/>
              <a:ext cx="834" cy="108"/>
            </a:xfrm>
            <a:custGeom>
              <a:avLst/>
              <a:gdLst>
                <a:gd name="T0" fmla="*/ 0 w 834"/>
                <a:gd name="T1" fmla="*/ 0 h 108"/>
                <a:gd name="T2" fmla="*/ 834 w 834"/>
                <a:gd name="T3" fmla="*/ 77 h 108"/>
                <a:gd name="T4" fmla="*/ 0 w 834"/>
                <a:gd name="T5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108">
                  <a:moveTo>
                    <a:pt x="0" y="0"/>
                  </a:moveTo>
                  <a:lnTo>
                    <a:pt x="834" y="77"/>
                  </a:lnTo>
                  <a:lnTo>
                    <a:pt x="0" y="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  <a:gd name="T8" fmla="*/ 650 w 1908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  <a:lnTo>
                    <a:pt x="650" y="112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1789" y="44"/>
              <a:ext cx="1908" cy="112"/>
            </a:xfrm>
            <a:custGeom>
              <a:avLst/>
              <a:gdLst>
                <a:gd name="T0" fmla="*/ 650 w 1908"/>
                <a:gd name="T1" fmla="*/ 112 h 112"/>
                <a:gd name="T2" fmla="*/ 0 w 1908"/>
                <a:gd name="T3" fmla="*/ 82 h 112"/>
                <a:gd name="T4" fmla="*/ 1908 w 1908"/>
                <a:gd name="T5" fmla="*/ 0 h 112"/>
                <a:gd name="T6" fmla="*/ 1908 w 1908"/>
                <a:gd name="T7" fmla="*/ 4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112">
                  <a:moveTo>
                    <a:pt x="650" y="112"/>
                  </a:moveTo>
                  <a:lnTo>
                    <a:pt x="0" y="82"/>
                  </a:lnTo>
                  <a:lnTo>
                    <a:pt x="1908" y="0"/>
                  </a:lnTo>
                  <a:lnTo>
                    <a:pt x="1908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0" y="91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39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39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0" y="87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  <a:gd name="T6" fmla="*/ 2512 w 2512"/>
                <a:gd name="T7" fmla="*/ 5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  <a:lnTo>
                    <a:pt x="2512" y="50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0" y="866"/>
              <a:ext cx="2512" cy="98"/>
            </a:xfrm>
            <a:custGeom>
              <a:avLst/>
              <a:gdLst>
                <a:gd name="T0" fmla="*/ 2512 w 2512"/>
                <a:gd name="T1" fmla="*/ 50 h 98"/>
                <a:gd name="T2" fmla="*/ 0 w 2512"/>
                <a:gd name="T3" fmla="*/ 98 h 98"/>
                <a:gd name="T4" fmla="*/ 0 w 2512"/>
                <a:gd name="T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8">
                  <a:moveTo>
                    <a:pt x="2512" y="50"/>
                  </a:moveTo>
                  <a:lnTo>
                    <a:pt x="0" y="9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  <a:gd name="T10" fmla="*/ 0 w 1109"/>
                <a:gd name="T11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2588" y="894"/>
              <a:ext cx="1109" cy="61"/>
            </a:xfrm>
            <a:custGeom>
              <a:avLst/>
              <a:gdLst>
                <a:gd name="T0" fmla="*/ 0 w 1109"/>
                <a:gd name="T1" fmla="*/ 24 h 61"/>
                <a:gd name="T2" fmla="*/ 443 w 1109"/>
                <a:gd name="T3" fmla="*/ 0 h 61"/>
                <a:gd name="T4" fmla="*/ 844 w 1109"/>
                <a:gd name="T5" fmla="*/ 8 h 61"/>
                <a:gd name="T6" fmla="*/ 1109 w 1109"/>
                <a:gd name="T7" fmla="*/ 10 h 61"/>
                <a:gd name="T8" fmla="*/ 1109 w 1109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1">
                  <a:moveTo>
                    <a:pt x="0" y="24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  <a:gd name="T10" fmla="*/ 2512 w 3697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  <a:lnTo>
                    <a:pt x="2512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0" y="6196"/>
              <a:ext cx="3697" cy="142"/>
            </a:xfrm>
            <a:custGeom>
              <a:avLst/>
              <a:gdLst>
                <a:gd name="T0" fmla="*/ 2512 w 3697"/>
                <a:gd name="T1" fmla="*/ 0 h 142"/>
                <a:gd name="T2" fmla="*/ 3697 w 3697"/>
                <a:gd name="T3" fmla="*/ 40 h 142"/>
                <a:gd name="T4" fmla="*/ 3697 w 3697"/>
                <a:gd name="T5" fmla="*/ 142 h 142"/>
                <a:gd name="T6" fmla="*/ 0 w 3697"/>
                <a:gd name="T7" fmla="*/ 142 h 142"/>
                <a:gd name="T8" fmla="*/ 0 w 3697"/>
                <a:gd name="T9" fmla="*/ 4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142">
                  <a:moveTo>
                    <a:pt x="2512" y="0"/>
                  </a:moveTo>
                  <a:lnTo>
                    <a:pt x="3697" y="40"/>
                  </a:lnTo>
                  <a:lnTo>
                    <a:pt x="3697" y="142"/>
                  </a:lnTo>
                  <a:lnTo>
                    <a:pt x="0" y="142"/>
                  </a:lnTo>
                  <a:lnTo>
                    <a:pt x="0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  <a:gd name="T6" fmla="*/ 2512 w 2512"/>
                <a:gd name="T7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  <a:lnTo>
                    <a:pt x="2512" y="49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0" y="6147"/>
              <a:ext cx="2512" cy="97"/>
            </a:xfrm>
            <a:custGeom>
              <a:avLst/>
              <a:gdLst>
                <a:gd name="T0" fmla="*/ 2512 w 2512"/>
                <a:gd name="T1" fmla="*/ 49 h 97"/>
                <a:gd name="T2" fmla="*/ 0 w 2512"/>
                <a:gd name="T3" fmla="*/ 97 h 97"/>
                <a:gd name="T4" fmla="*/ 0 w 2512"/>
                <a:gd name="T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97">
                  <a:moveTo>
                    <a:pt x="2512" y="49"/>
                  </a:moveTo>
                  <a:lnTo>
                    <a:pt x="0" y="9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  <a:gd name="T10" fmla="*/ 0 w 1109"/>
                <a:gd name="T11" fmla="*/ 2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2588" y="6174"/>
              <a:ext cx="1109" cy="62"/>
            </a:xfrm>
            <a:custGeom>
              <a:avLst/>
              <a:gdLst>
                <a:gd name="T0" fmla="*/ 0 w 1109"/>
                <a:gd name="T1" fmla="*/ 25 h 62"/>
                <a:gd name="T2" fmla="*/ 443 w 1109"/>
                <a:gd name="T3" fmla="*/ 0 h 62"/>
                <a:gd name="T4" fmla="*/ 844 w 1109"/>
                <a:gd name="T5" fmla="*/ 8 h 62"/>
                <a:gd name="T6" fmla="*/ 1109 w 1109"/>
                <a:gd name="T7" fmla="*/ 10 h 62"/>
                <a:gd name="T8" fmla="*/ 1109 w 1109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62">
                  <a:moveTo>
                    <a:pt x="0" y="25"/>
                  </a:moveTo>
                  <a:lnTo>
                    <a:pt x="443" y="0"/>
                  </a:lnTo>
                  <a:lnTo>
                    <a:pt x="844" y="8"/>
                  </a:lnTo>
                  <a:lnTo>
                    <a:pt x="1109" y="10"/>
                  </a:lnTo>
                  <a:lnTo>
                    <a:pt x="1109" y="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  <a:gd name="T10" fmla="*/ 0 w 3697"/>
                <a:gd name="T11" fmla="*/ 3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0" y="1005"/>
              <a:ext cx="3697" cy="64"/>
            </a:xfrm>
            <a:custGeom>
              <a:avLst/>
              <a:gdLst>
                <a:gd name="T0" fmla="*/ 0 w 3697"/>
                <a:gd name="T1" fmla="*/ 36 h 64"/>
                <a:gd name="T2" fmla="*/ 0 w 3697"/>
                <a:gd name="T3" fmla="*/ 10 h 64"/>
                <a:gd name="T4" fmla="*/ 3697 w 3697"/>
                <a:gd name="T5" fmla="*/ 0 h 64"/>
                <a:gd name="T6" fmla="*/ 3697 w 3697"/>
                <a:gd name="T7" fmla="*/ 30 h 64"/>
                <a:gd name="T8" fmla="*/ 1735 w 3697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64">
                  <a:moveTo>
                    <a:pt x="0" y="36"/>
                  </a:moveTo>
                  <a:lnTo>
                    <a:pt x="0" y="10"/>
                  </a:lnTo>
                  <a:lnTo>
                    <a:pt x="3697" y="0"/>
                  </a:lnTo>
                  <a:lnTo>
                    <a:pt x="3697" y="30"/>
                  </a:lnTo>
                  <a:lnTo>
                    <a:pt x="1735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  <a:gd name="T8" fmla="*/ 834 w 1780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  <a:lnTo>
                    <a:pt x="834" y="14"/>
                  </a:lnTo>
                  <a:close/>
                </a:path>
              </a:pathLst>
            </a:custGeom>
            <a:solidFill>
              <a:srgbClr val="009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0" y="1041"/>
              <a:ext cx="1780" cy="29"/>
            </a:xfrm>
            <a:custGeom>
              <a:avLst/>
              <a:gdLst>
                <a:gd name="T0" fmla="*/ 834 w 1780"/>
                <a:gd name="T1" fmla="*/ 14 h 29"/>
                <a:gd name="T2" fmla="*/ 0 w 1780"/>
                <a:gd name="T3" fmla="*/ 12 h 29"/>
                <a:gd name="T4" fmla="*/ 0 w 1780"/>
                <a:gd name="T5" fmla="*/ 0 h 29"/>
                <a:gd name="T6" fmla="*/ 1780 w 1780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0" h="29">
                  <a:moveTo>
                    <a:pt x="834" y="1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80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  <a:gd name="T6" fmla="*/ 0 w 834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7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0" y="1053"/>
              <a:ext cx="834" cy="44"/>
            </a:xfrm>
            <a:custGeom>
              <a:avLst/>
              <a:gdLst>
                <a:gd name="T0" fmla="*/ 0 w 834"/>
                <a:gd name="T1" fmla="*/ 0 h 44"/>
                <a:gd name="T2" fmla="*/ 834 w 834"/>
                <a:gd name="T3" fmla="*/ 2 h 44"/>
                <a:gd name="T4" fmla="*/ 0 w 834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4" h="44">
                  <a:moveTo>
                    <a:pt x="0" y="0"/>
                  </a:moveTo>
                  <a:lnTo>
                    <a:pt x="834" y="2"/>
                  </a:lnTo>
                  <a:lnTo>
                    <a:pt x="0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1" name="Freeform 120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  <a:gd name="T8" fmla="*/ 650 w 1908"/>
                <a:gd name="T9" fmla="*/ 2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  <a:lnTo>
                    <a:pt x="650" y="23"/>
                  </a:lnTo>
                  <a:close/>
                </a:path>
              </a:pathLst>
            </a:custGeom>
            <a:solidFill>
              <a:srgbClr val="FFE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1789" y="1035"/>
              <a:ext cx="1908" cy="49"/>
            </a:xfrm>
            <a:custGeom>
              <a:avLst/>
              <a:gdLst>
                <a:gd name="T0" fmla="*/ 650 w 1908"/>
                <a:gd name="T1" fmla="*/ 23 h 49"/>
                <a:gd name="T2" fmla="*/ 0 w 1908"/>
                <a:gd name="T3" fmla="*/ 35 h 49"/>
                <a:gd name="T4" fmla="*/ 1908 w 1908"/>
                <a:gd name="T5" fmla="*/ 0 h 49"/>
                <a:gd name="T6" fmla="*/ 1908 w 1908"/>
                <a:gd name="T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8" h="49">
                  <a:moveTo>
                    <a:pt x="650" y="23"/>
                  </a:moveTo>
                  <a:lnTo>
                    <a:pt x="0" y="35"/>
                  </a:lnTo>
                  <a:lnTo>
                    <a:pt x="1908" y="0"/>
                  </a:lnTo>
                  <a:lnTo>
                    <a:pt x="1908" y="4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  <a:gd name="T10" fmla="*/ 1185 w 3697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  <a:lnTo>
                    <a:pt x="1185" y="0"/>
                  </a:lnTo>
                  <a:close/>
                </a:path>
              </a:pathLst>
            </a:custGeom>
            <a:solidFill>
              <a:srgbClr val="007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0" y="1372"/>
              <a:ext cx="3697" cy="72"/>
            </a:xfrm>
            <a:custGeom>
              <a:avLst/>
              <a:gdLst>
                <a:gd name="T0" fmla="*/ 1185 w 3697"/>
                <a:gd name="T1" fmla="*/ 0 h 72"/>
                <a:gd name="T2" fmla="*/ 0 w 3697"/>
                <a:gd name="T3" fmla="*/ 20 h 72"/>
                <a:gd name="T4" fmla="*/ 0 w 3697"/>
                <a:gd name="T5" fmla="*/ 72 h 72"/>
                <a:gd name="T6" fmla="*/ 3697 w 3697"/>
                <a:gd name="T7" fmla="*/ 72 h 72"/>
                <a:gd name="T8" fmla="*/ 3697 w 3697"/>
                <a:gd name="T9" fmla="*/ 2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97" h="72">
                  <a:moveTo>
                    <a:pt x="1185" y="0"/>
                  </a:moveTo>
                  <a:lnTo>
                    <a:pt x="0" y="20"/>
                  </a:lnTo>
                  <a:lnTo>
                    <a:pt x="0" y="72"/>
                  </a:lnTo>
                  <a:lnTo>
                    <a:pt x="3697" y="72"/>
                  </a:lnTo>
                  <a:lnTo>
                    <a:pt x="3697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  <a:gd name="T6" fmla="*/ 0 w 2512"/>
                <a:gd name="T7" fmla="*/ 2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A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1185" y="1348"/>
              <a:ext cx="2512" cy="49"/>
            </a:xfrm>
            <a:custGeom>
              <a:avLst/>
              <a:gdLst>
                <a:gd name="T0" fmla="*/ 0 w 2512"/>
                <a:gd name="T1" fmla="*/ 24 h 49"/>
                <a:gd name="T2" fmla="*/ 2512 w 2512"/>
                <a:gd name="T3" fmla="*/ 49 h 49"/>
                <a:gd name="T4" fmla="*/ 2512 w 2512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2" h="49">
                  <a:moveTo>
                    <a:pt x="0" y="24"/>
                  </a:moveTo>
                  <a:lnTo>
                    <a:pt x="2512" y="49"/>
                  </a:lnTo>
                  <a:lnTo>
                    <a:pt x="25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  <a:gd name="T10" fmla="*/ 1109 w 1109"/>
                <a:gd name="T11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  <a:lnTo>
                    <a:pt x="1109" y="12"/>
                  </a:lnTo>
                  <a:close/>
                </a:path>
              </a:pathLst>
            </a:custGeom>
            <a:solidFill>
              <a:srgbClr val="FEE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8" name="Freeform 127"/>
            <p:cNvSpPr>
              <a:spLocks/>
            </p:cNvSpPr>
            <p:nvPr/>
          </p:nvSpPr>
          <p:spPr bwMode="auto">
            <a:xfrm>
              <a:off x="0" y="1362"/>
              <a:ext cx="1109" cy="30"/>
            </a:xfrm>
            <a:custGeom>
              <a:avLst/>
              <a:gdLst>
                <a:gd name="T0" fmla="*/ 1109 w 1109"/>
                <a:gd name="T1" fmla="*/ 12 h 30"/>
                <a:gd name="T2" fmla="*/ 666 w 1109"/>
                <a:gd name="T3" fmla="*/ 0 h 30"/>
                <a:gd name="T4" fmla="*/ 265 w 1109"/>
                <a:gd name="T5" fmla="*/ 3 h 30"/>
                <a:gd name="T6" fmla="*/ 0 w 1109"/>
                <a:gd name="T7" fmla="*/ 5 h 30"/>
                <a:gd name="T8" fmla="*/ 0 w 1109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9" h="30">
                  <a:moveTo>
                    <a:pt x="1109" y="12"/>
                  </a:moveTo>
                  <a:lnTo>
                    <a:pt x="666" y="0"/>
                  </a:lnTo>
                  <a:lnTo>
                    <a:pt x="265" y="3"/>
                  </a:lnTo>
                  <a:lnTo>
                    <a:pt x="0" y="5"/>
                  </a:lnTo>
                  <a:lnTo>
                    <a:pt x="0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89" name="Rectangle 128"/>
            <p:cNvSpPr>
              <a:spLocks noChangeArrowheads="1"/>
            </p:cNvSpPr>
            <p:nvPr/>
          </p:nvSpPr>
          <p:spPr bwMode="auto">
            <a:xfrm>
              <a:off x="80" y="1463"/>
              <a:ext cx="3554" cy="1745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0" name="Rectangle 129"/>
            <p:cNvSpPr>
              <a:spLocks noChangeArrowheads="1"/>
            </p:cNvSpPr>
            <p:nvPr/>
          </p:nvSpPr>
          <p:spPr bwMode="auto">
            <a:xfrm>
              <a:off x="80" y="4070"/>
              <a:ext cx="1642" cy="1550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1" name="Rectangle 130"/>
            <p:cNvSpPr>
              <a:spLocks noChangeArrowheads="1"/>
            </p:cNvSpPr>
            <p:nvPr/>
          </p:nvSpPr>
          <p:spPr bwMode="auto">
            <a:xfrm>
              <a:off x="80" y="3264"/>
              <a:ext cx="3554" cy="757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2" name="Rectangle 131"/>
            <p:cNvSpPr>
              <a:spLocks noChangeArrowheads="1"/>
            </p:cNvSpPr>
            <p:nvPr/>
          </p:nvSpPr>
          <p:spPr bwMode="auto">
            <a:xfrm>
              <a:off x="1793" y="5475"/>
              <a:ext cx="1747" cy="61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94" name="Rectangle 133"/>
            <p:cNvSpPr>
              <a:spLocks noChangeArrowheads="1"/>
            </p:cNvSpPr>
            <p:nvPr/>
          </p:nvSpPr>
          <p:spPr bwMode="auto">
            <a:xfrm>
              <a:off x="33" y="5658"/>
              <a:ext cx="3626" cy="527"/>
            </a:xfrm>
            <a:prstGeom prst="rect">
              <a:avLst/>
            </a:prstGeom>
            <a:noFill/>
            <a:ln w="57150" cap="flat">
              <a:solidFill>
                <a:srgbClr val="00748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3597" y="7379726"/>
            <a:ext cx="3544317" cy="151899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22895" y="28478783"/>
            <a:ext cx="11905704" cy="871916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2221682" y="37389379"/>
            <a:ext cx="1190691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900" dirty="0" smtClean="0">
                <a:latin typeface="Franklin Gothic Medium" panose="020B0603020102020204" pitchFamily="34" charset="0"/>
              </a:rPr>
              <a:t>Arco de ingreso a los Barrios Ciudad – Marcación espacial y simbólica de la segregación (Foto extraída de la Web) </a:t>
            </a:r>
            <a:endParaRPr lang="es-AR" sz="19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406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250</Words>
  <Application>Microsoft Office PowerPoint</Application>
  <PresentationFormat>Personalizado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Demi Cond</vt:lpstr>
      <vt:lpstr>Franklin Gothic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Mariel</dc:creator>
  <cp:lastModifiedBy>licgo</cp:lastModifiedBy>
  <cp:revision>28</cp:revision>
  <dcterms:created xsi:type="dcterms:W3CDTF">2020-08-25T23:42:52Z</dcterms:created>
  <dcterms:modified xsi:type="dcterms:W3CDTF">2020-09-12T15:16:12Z</dcterms:modified>
</cp:coreProperties>
</file>