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9" r:id="rId2"/>
  </p:sldIdLst>
  <p:sldSz cx="25199975" cy="43200638"/>
  <p:notesSz cx="6858000" cy="9144000"/>
  <p:embeddedFontLst>
    <p:embeddedFont>
      <p:font typeface="Verdana" panose="020B0604030504040204" pitchFamily="34" charset="0"/>
      <p:regular r:id="rId3"/>
      <p:bold r:id="rId4"/>
      <p:italic r:id="rId5"/>
      <p:boldItalic r:id="rId6"/>
    </p:embeddedFont>
    <p:embeddedFont>
      <p:font typeface="Calibri" panose="020F0502020204030204" pitchFamily="34" charset="0"/>
      <p:regular r:id="rId7"/>
      <p:bold r:id="rId8"/>
      <p:italic r:id="rId9"/>
      <p:boldItalic r:id="rId10"/>
    </p:embeddedFont>
    <p:embeddedFont>
      <p:font typeface="Franklin Gothic Medium" panose="020B0603020102020204" pitchFamily="34" charset="0"/>
      <p:regular r:id="rId11"/>
      <p:italic r:id="rId12"/>
    </p:embeddedFont>
  </p:embeddedFontLst>
  <p:custDataLst>
    <p:tags r:id="rId13"/>
  </p:custDataLst>
  <p:defaultTextStyle>
    <a:defPPr>
      <a:defRPr lang="en-US"/>
    </a:defPPr>
    <a:lvl1pPr marL="0" algn="l" defTabSz="3908286" rtl="0" eaLnBrk="1" latinLnBrk="0" hangingPunct="1">
      <a:defRPr sz="7657" kern="1200">
        <a:solidFill>
          <a:schemeClr val="tx1"/>
        </a:solidFill>
        <a:latin typeface="+mn-lt"/>
        <a:ea typeface="+mn-ea"/>
        <a:cs typeface="+mn-cs"/>
      </a:defRPr>
    </a:lvl1pPr>
    <a:lvl2pPr marL="1954143" algn="l" defTabSz="3908286" rtl="0" eaLnBrk="1" latinLnBrk="0" hangingPunct="1">
      <a:defRPr sz="7657" kern="1200">
        <a:solidFill>
          <a:schemeClr val="tx1"/>
        </a:solidFill>
        <a:latin typeface="+mn-lt"/>
        <a:ea typeface="+mn-ea"/>
        <a:cs typeface="+mn-cs"/>
      </a:defRPr>
    </a:lvl2pPr>
    <a:lvl3pPr marL="3908286" algn="l" defTabSz="3908286" rtl="0" eaLnBrk="1" latinLnBrk="0" hangingPunct="1">
      <a:defRPr sz="7657" kern="1200">
        <a:solidFill>
          <a:schemeClr val="tx1"/>
        </a:solidFill>
        <a:latin typeface="+mn-lt"/>
        <a:ea typeface="+mn-ea"/>
        <a:cs typeface="+mn-cs"/>
      </a:defRPr>
    </a:lvl3pPr>
    <a:lvl4pPr marL="5862430" algn="l" defTabSz="3908286" rtl="0" eaLnBrk="1" latinLnBrk="0" hangingPunct="1">
      <a:defRPr sz="7657" kern="1200">
        <a:solidFill>
          <a:schemeClr val="tx1"/>
        </a:solidFill>
        <a:latin typeface="+mn-lt"/>
        <a:ea typeface="+mn-ea"/>
        <a:cs typeface="+mn-cs"/>
      </a:defRPr>
    </a:lvl4pPr>
    <a:lvl5pPr marL="7816573" algn="l" defTabSz="3908286" rtl="0" eaLnBrk="1" latinLnBrk="0" hangingPunct="1">
      <a:defRPr sz="7657" kern="1200">
        <a:solidFill>
          <a:schemeClr val="tx1"/>
        </a:solidFill>
        <a:latin typeface="+mn-lt"/>
        <a:ea typeface="+mn-ea"/>
        <a:cs typeface="+mn-cs"/>
      </a:defRPr>
    </a:lvl5pPr>
    <a:lvl6pPr marL="9770716" algn="l" defTabSz="3908286" rtl="0" eaLnBrk="1" latinLnBrk="0" hangingPunct="1">
      <a:defRPr sz="7657" kern="1200">
        <a:solidFill>
          <a:schemeClr val="tx1"/>
        </a:solidFill>
        <a:latin typeface="+mn-lt"/>
        <a:ea typeface="+mn-ea"/>
        <a:cs typeface="+mn-cs"/>
      </a:defRPr>
    </a:lvl6pPr>
    <a:lvl7pPr marL="11724860" algn="l" defTabSz="3908286" rtl="0" eaLnBrk="1" latinLnBrk="0" hangingPunct="1">
      <a:defRPr sz="7657" kern="1200">
        <a:solidFill>
          <a:schemeClr val="tx1"/>
        </a:solidFill>
        <a:latin typeface="+mn-lt"/>
        <a:ea typeface="+mn-ea"/>
        <a:cs typeface="+mn-cs"/>
      </a:defRPr>
    </a:lvl7pPr>
    <a:lvl8pPr marL="13679003" algn="l" defTabSz="3908286" rtl="0" eaLnBrk="1" latinLnBrk="0" hangingPunct="1">
      <a:defRPr sz="7657" kern="1200">
        <a:solidFill>
          <a:schemeClr val="tx1"/>
        </a:solidFill>
        <a:latin typeface="+mn-lt"/>
        <a:ea typeface="+mn-ea"/>
        <a:cs typeface="+mn-cs"/>
      </a:defRPr>
    </a:lvl8pPr>
    <a:lvl9pPr marL="15633145" algn="l" defTabSz="3908286" rtl="0" eaLnBrk="1" latinLnBrk="0" hangingPunct="1">
      <a:defRPr sz="765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79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lre" initials="JD" lastIdx="0" clrIdx="0">
    <p:extLst>
      <p:ext uri="{19B8F6BF-5375-455C-9EA6-DF929625EA0E}">
        <p15:presenceInfo xmlns:p15="http://schemas.microsoft.com/office/powerpoint/2012/main" userId="Justin Del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676"/>
    <a:srgbClr val="FFFFFF"/>
    <a:srgbClr val="8B1717"/>
    <a:srgbClr val="F59696"/>
    <a:srgbClr val="B51F1F"/>
    <a:srgbClr val="7A1C1C"/>
    <a:srgbClr val="EF5757"/>
    <a:srgbClr val="2D3C50"/>
    <a:srgbClr val="B41E1E"/>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864" y="66"/>
      </p:cViewPr>
      <p:guideLst>
        <p:guide orient="horz" pos="13607"/>
        <p:guide pos="7937"/>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9" y="13420201"/>
            <a:ext cx="21419978" cy="9260137"/>
          </a:xfrm>
        </p:spPr>
        <p:txBody>
          <a:bodyPr/>
          <a:lstStyle/>
          <a:p>
            <a:r>
              <a:rPr lang="en-US"/>
              <a:t>Click to edit Master title style</a:t>
            </a:r>
          </a:p>
        </p:txBody>
      </p:sp>
      <p:sp>
        <p:nvSpPr>
          <p:cNvPr id="3" name="Subtitle 2"/>
          <p:cNvSpPr>
            <a:spLocks noGrp="1"/>
          </p:cNvSpPr>
          <p:nvPr>
            <p:ph type="subTitle" idx="1"/>
          </p:nvPr>
        </p:nvSpPr>
        <p:spPr>
          <a:xfrm>
            <a:off x="3779997" y="24480363"/>
            <a:ext cx="17639983" cy="11040163"/>
          </a:xfrm>
        </p:spPr>
        <p:txBody>
          <a:bodyPr/>
          <a:lstStyle>
            <a:lvl1pPr marL="0" indent="0" algn="ctr">
              <a:buNone/>
              <a:defRPr>
                <a:solidFill>
                  <a:schemeClr val="tx1">
                    <a:tint val="75000"/>
                  </a:schemeClr>
                </a:solidFill>
              </a:defRPr>
            </a:lvl1pPr>
            <a:lvl2pPr marL="1645875" indent="0" algn="ctr">
              <a:buNone/>
              <a:defRPr>
                <a:solidFill>
                  <a:schemeClr val="tx1">
                    <a:tint val="75000"/>
                  </a:schemeClr>
                </a:solidFill>
              </a:defRPr>
            </a:lvl2pPr>
            <a:lvl3pPr marL="3291751" indent="0" algn="ctr">
              <a:buNone/>
              <a:defRPr>
                <a:solidFill>
                  <a:schemeClr val="tx1">
                    <a:tint val="75000"/>
                  </a:schemeClr>
                </a:solidFill>
              </a:defRPr>
            </a:lvl3pPr>
            <a:lvl4pPr marL="4937625" indent="0" algn="ctr">
              <a:buNone/>
              <a:defRPr>
                <a:solidFill>
                  <a:schemeClr val="tx1">
                    <a:tint val="75000"/>
                  </a:schemeClr>
                </a:solidFill>
              </a:defRPr>
            </a:lvl4pPr>
            <a:lvl5pPr marL="6583500" indent="0" algn="ctr">
              <a:buNone/>
              <a:defRPr>
                <a:solidFill>
                  <a:schemeClr val="tx1">
                    <a:tint val="75000"/>
                  </a:schemeClr>
                </a:solidFill>
              </a:defRPr>
            </a:lvl5pPr>
            <a:lvl6pPr marL="8229375" indent="0" algn="ctr">
              <a:buNone/>
              <a:defRPr>
                <a:solidFill>
                  <a:schemeClr val="tx1">
                    <a:tint val="75000"/>
                  </a:schemeClr>
                </a:solidFill>
              </a:defRPr>
            </a:lvl6pPr>
            <a:lvl7pPr marL="9875250" indent="0" algn="ctr">
              <a:buNone/>
              <a:defRPr>
                <a:solidFill>
                  <a:schemeClr val="tx1">
                    <a:tint val="75000"/>
                  </a:schemeClr>
                </a:solidFill>
              </a:defRPr>
            </a:lvl7pPr>
            <a:lvl8pPr marL="11521124" indent="0" algn="ctr">
              <a:buNone/>
              <a:defRPr>
                <a:solidFill>
                  <a:schemeClr val="tx1">
                    <a:tint val="75000"/>
                  </a:schemeClr>
                </a:solidFill>
              </a:defRPr>
            </a:lvl8pPr>
            <a:lvl9pPr marL="131670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9272B4-7553-4446-919C-DDAC3A89012F}"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404258617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272B4-7553-4446-919C-DDAC3A89012F}"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38441289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69981" y="1730034"/>
            <a:ext cx="5669994" cy="368605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9999" y="1730034"/>
            <a:ext cx="16589984" cy="368605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272B4-7553-4446-919C-DDAC3A89012F}"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24075845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272B4-7553-4446-919C-DDAC3A89012F}"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42626973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0624" y="27760415"/>
            <a:ext cx="21419978" cy="8580127"/>
          </a:xfrm>
        </p:spPr>
        <p:txBody>
          <a:bodyPr anchor="t"/>
          <a:lstStyle>
            <a:lvl1pPr algn="l">
              <a:defRPr sz="14399" b="1" cap="all"/>
            </a:lvl1pPr>
          </a:lstStyle>
          <a:p>
            <a:r>
              <a:rPr lang="en-US"/>
              <a:t>Click to edit Master title style</a:t>
            </a:r>
          </a:p>
        </p:txBody>
      </p:sp>
      <p:sp>
        <p:nvSpPr>
          <p:cNvPr id="3" name="Text Placeholder 2"/>
          <p:cNvSpPr>
            <a:spLocks noGrp="1"/>
          </p:cNvSpPr>
          <p:nvPr>
            <p:ph type="body" idx="1"/>
          </p:nvPr>
        </p:nvSpPr>
        <p:spPr>
          <a:xfrm>
            <a:off x="1990624" y="18310279"/>
            <a:ext cx="21419978" cy="9450137"/>
          </a:xfrm>
        </p:spPr>
        <p:txBody>
          <a:bodyPr anchor="b"/>
          <a:lstStyle>
            <a:lvl1pPr marL="0" indent="0">
              <a:buNone/>
              <a:defRPr sz="7200">
                <a:solidFill>
                  <a:schemeClr val="tx1">
                    <a:tint val="75000"/>
                  </a:schemeClr>
                </a:solidFill>
              </a:defRPr>
            </a:lvl1pPr>
            <a:lvl2pPr marL="1645875" indent="0">
              <a:buNone/>
              <a:defRPr sz="6449">
                <a:solidFill>
                  <a:schemeClr val="tx1">
                    <a:tint val="75000"/>
                  </a:schemeClr>
                </a:solidFill>
              </a:defRPr>
            </a:lvl2pPr>
            <a:lvl3pPr marL="3291751" indent="0">
              <a:buNone/>
              <a:defRPr sz="5775">
                <a:solidFill>
                  <a:schemeClr val="tx1">
                    <a:tint val="75000"/>
                  </a:schemeClr>
                </a:solidFill>
              </a:defRPr>
            </a:lvl3pPr>
            <a:lvl4pPr marL="4937625" indent="0">
              <a:buNone/>
              <a:defRPr sz="5025">
                <a:solidFill>
                  <a:schemeClr val="tx1">
                    <a:tint val="75000"/>
                  </a:schemeClr>
                </a:solidFill>
              </a:defRPr>
            </a:lvl4pPr>
            <a:lvl5pPr marL="6583500" indent="0">
              <a:buNone/>
              <a:defRPr sz="5025">
                <a:solidFill>
                  <a:schemeClr val="tx1">
                    <a:tint val="75000"/>
                  </a:schemeClr>
                </a:solidFill>
              </a:defRPr>
            </a:lvl5pPr>
            <a:lvl6pPr marL="8229375" indent="0">
              <a:buNone/>
              <a:defRPr sz="5025">
                <a:solidFill>
                  <a:schemeClr val="tx1">
                    <a:tint val="75000"/>
                  </a:schemeClr>
                </a:solidFill>
              </a:defRPr>
            </a:lvl6pPr>
            <a:lvl7pPr marL="9875250" indent="0">
              <a:buNone/>
              <a:defRPr sz="5025">
                <a:solidFill>
                  <a:schemeClr val="tx1">
                    <a:tint val="75000"/>
                  </a:schemeClr>
                </a:solidFill>
              </a:defRPr>
            </a:lvl7pPr>
            <a:lvl8pPr marL="11521124" indent="0">
              <a:buNone/>
              <a:defRPr sz="5025">
                <a:solidFill>
                  <a:schemeClr val="tx1">
                    <a:tint val="75000"/>
                  </a:schemeClr>
                </a:solidFill>
              </a:defRPr>
            </a:lvl8pPr>
            <a:lvl9pPr marL="13167001" indent="0">
              <a:buNone/>
              <a:defRPr sz="50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272B4-7553-4446-919C-DDAC3A89012F}"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29236397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0000" y="10080154"/>
            <a:ext cx="11129990" cy="28510425"/>
          </a:xfrm>
        </p:spPr>
        <p:txBody>
          <a:bodyPr/>
          <a:lstStyle>
            <a:lvl1pPr>
              <a:defRPr sz="10049"/>
            </a:lvl1pPr>
            <a:lvl2pPr>
              <a:defRPr sz="8624"/>
            </a:lvl2pPr>
            <a:lvl3pPr>
              <a:defRPr sz="7200"/>
            </a:lvl3pPr>
            <a:lvl4pPr>
              <a:defRPr sz="6449"/>
            </a:lvl4pPr>
            <a:lvl5pPr>
              <a:defRPr sz="6449"/>
            </a:lvl5pPr>
            <a:lvl6pPr>
              <a:defRPr sz="6449"/>
            </a:lvl6pPr>
            <a:lvl7pPr>
              <a:defRPr sz="6449"/>
            </a:lvl7pPr>
            <a:lvl8pPr>
              <a:defRPr sz="6449"/>
            </a:lvl8pPr>
            <a:lvl9pPr>
              <a:defRPr sz="64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809988" y="10080154"/>
            <a:ext cx="11129990" cy="28510425"/>
          </a:xfrm>
        </p:spPr>
        <p:txBody>
          <a:bodyPr/>
          <a:lstStyle>
            <a:lvl1pPr>
              <a:defRPr sz="10049"/>
            </a:lvl1pPr>
            <a:lvl2pPr>
              <a:defRPr sz="8624"/>
            </a:lvl2pPr>
            <a:lvl3pPr>
              <a:defRPr sz="7200"/>
            </a:lvl3pPr>
            <a:lvl4pPr>
              <a:defRPr sz="6449"/>
            </a:lvl4pPr>
            <a:lvl5pPr>
              <a:defRPr sz="6449"/>
            </a:lvl5pPr>
            <a:lvl6pPr>
              <a:defRPr sz="6449"/>
            </a:lvl6pPr>
            <a:lvl7pPr>
              <a:defRPr sz="6449"/>
            </a:lvl7pPr>
            <a:lvl8pPr>
              <a:defRPr sz="6449"/>
            </a:lvl8pPr>
            <a:lvl9pPr>
              <a:defRPr sz="64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9272B4-7553-4446-919C-DDAC3A89012F}"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7502452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59999" y="9670147"/>
            <a:ext cx="11134365" cy="4030057"/>
          </a:xfrm>
        </p:spPr>
        <p:txBody>
          <a:bodyPr anchor="b"/>
          <a:lstStyle>
            <a:lvl1pPr marL="0" indent="0">
              <a:buNone/>
              <a:defRPr sz="8624" b="1"/>
            </a:lvl1pPr>
            <a:lvl2pPr marL="1645875" indent="0">
              <a:buNone/>
              <a:defRPr sz="7200" b="1"/>
            </a:lvl2pPr>
            <a:lvl3pPr marL="3291751" indent="0">
              <a:buNone/>
              <a:defRPr sz="6449" b="1"/>
            </a:lvl3pPr>
            <a:lvl4pPr marL="4937625" indent="0">
              <a:buNone/>
              <a:defRPr sz="5775" b="1"/>
            </a:lvl4pPr>
            <a:lvl5pPr marL="6583500" indent="0">
              <a:buNone/>
              <a:defRPr sz="5775" b="1"/>
            </a:lvl5pPr>
            <a:lvl6pPr marL="8229375" indent="0">
              <a:buNone/>
              <a:defRPr sz="5775" b="1"/>
            </a:lvl6pPr>
            <a:lvl7pPr marL="9875250" indent="0">
              <a:buNone/>
              <a:defRPr sz="5775" b="1"/>
            </a:lvl7pPr>
            <a:lvl8pPr marL="11521124" indent="0">
              <a:buNone/>
              <a:defRPr sz="5775" b="1"/>
            </a:lvl8pPr>
            <a:lvl9pPr marL="13167001" indent="0">
              <a:buNone/>
              <a:defRPr sz="5775" b="1"/>
            </a:lvl9pPr>
          </a:lstStyle>
          <a:p>
            <a:pPr lvl="0"/>
            <a:r>
              <a:rPr lang="en-US"/>
              <a:t>Click to edit Master text styles</a:t>
            </a:r>
          </a:p>
        </p:txBody>
      </p:sp>
      <p:sp>
        <p:nvSpPr>
          <p:cNvPr id="4" name="Content Placeholder 3"/>
          <p:cNvSpPr>
            <a:spLocks noGrp="1"/>
          </p:cNvSpPr>
          <p:nvPr>
            <p:ph sz="half" idx="2"/>
          </p:nvPr>
        </p:nvSpPr>
        <p:spPr>
          <a:xfrm>
            <a:off x="1259999" y="13700202"/>
            <a:ext cx="11134365" cy="24890370"/>
          </a:xfrm>
        </p:spPr>
        <p:txBody>
          <a:bodyPr/>
          <a:lstStyle>
            <a:lvl1pPr>
              <a:defRPr sz="8624"/>
            </a:lvl1pPr>
            <a:lvl2pPr>
              <a:defRPr sz="7200"/>
            </a:lvl2pPr>
            <a:lvl3pPr>
              <a:defRPr sz="6449"/>
            </a:lvl3pPr>
            <a:lvl4pPr>
              <a:defRPr sz="5775"/>
            </a:lvl4pPr>
            <a:lvl5pPr>
              <a:defRPr sz="5775"/>
            </a:lvl5pPr>
            <a:lvl6pPr>
              <a:defRPr sz="5775"/>
            </a:lvl6pPr>
            <a:lvl7pPr>
              <a:defRPr sz="5775"/>
            </a:lvl7pPr>
            <a:lvl8pPr>
              <a:defRPr sz="5775"/>
            </a:lvl8pPr>
            <a:lvl9pPr>
              <a:defRPr sz="57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801239" y="9670147"/>
            <a:ext cx="11138738" cy="4030057"/>
          </a:xfrm>
        </p:spPr>
        <p:txBody>
          <a:bodyPr anchor="b"/>
          <a:lstStyle>
            <a:lvl1pPr marL="0" indent="0">
              <a:buNone/>
              <a:defRPr sz="8624" b="1"/>
            </a:lvl1pPr>
            <a:lvl2pPr marL="1645875" indent="0">
              <a:buNone/>
              <a:defRPr sz="7200" b="1"/>
            </a:lvl2pPr>
            <a:lvl3pPr marL="3291751" indent="0">
              <a:buNone/>
              <a:defRPr sz="6449" b="1"/>
            </a:lvl3pPr>
            <a:lvl4pPr marL="4937625" indent="0">
              <a:buNone/>
              <a:defRPr sz="5775" b="1"/>
            </a:lvl4pPr>
            <a:lvl5pPr marL="6583500" indent="0">
              <a:buNone/>
              <a:defRPr sz="5775" b="1"/>
            </a:lvl5pPr>
            <a:lvl6pPr marL="8229375" indent="0">
              <a:buNone/>
              <a:defRPr sz="5775" b="1"/>
            </a:lvl6pPr>
            <a:lvl7pPr marL="9875250" indent="0">
              <a:buNone/>
              <a:defRPr sz="5775" b="1"/>
            </a:lvl7pPr>
            <a:lvl8pPr marL="11521124" indent="0">
              <a:buNone/>
              <a:defRPr sz="5775" b="1"/>
            </a:lvl8pPr>
            <a:lvl9pPr marL="13167001" indent="0">
              <a:buNone/>
              <a:defRPr sz="5775" b="1"/>
            </a:lvl9pPr>
          </a:lstStyle>
          <a:p>
            <a:pPr lvl="0"/>
            <a:r>
              <a:rPr lang="en-US"/>
              <a:t>Click to edit Master text styles</a:t>
            </a:r>
          </a:p>
        </p:txBody>
      </p:sp>
      <p:sp>
        <p:nvSpPr>
          <p:cNvPr id="6" name="Content Placeholder 5"/>
          <p:cNvSpPr>
            <a:spLocks noGrp="1"/>
          </p:cNvSpPr>
          <p:nvPr>
            <p:ph sz="quarter" idx="4"/>
          </p:nvPr>
        </p:nvSpPr>
        <p:spPr>
          <a:xfrm>
            <a:off x="12801239" y="13700202"/>
            <a:ext cx="11138738" cy="24890370"/>
          </a:xfrm>
        </p:spPr>
        <p:txBody>
          <a:bodyPr/>
          <a:lstStyle>
            <a:lvl1pPr>
              <a:defRPr sz="8624"/>
            </a:lvl1pPr>
            <a:lvl2pPr>
              <a:defRPr sz="7200"/>
            </a:lvl2pPr>
            <a:lvl3pPr>
              <a:defRPr sz="6449"/>
            </a:lvl3pPr>
            <a:lvl4pPr>
              <a:defRPr sz="5775"/>
            </a:lvl4pPr>
            <a:lvl5pPr>
              <a:defRPr sz="5775"/>
            </a:lvl5pPr>
            <a:lvl6pPr>
              <a:defRPr sz="5775"/>
            </a:lvl6pPr>
            <a:lvl7pPr>
              <a:defRPr sz="5775"/>
            </a:lvl7pPr>
            <a:lvl8pPr>
              <a:defRPr sz="5775"/>
            </a:lvl8pPr>
            <a:lvl9pPr>
              <a:defRPr sz="57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9272B4-7553-4446-919C-DDAC3A89012F}" type="datetimeFigureOut">
              <a:rPr lang="en-US" smtClean="0"/>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18369272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9272B4-7553-4446-919C-DDAC3A89012F}" type="datetimeFigureOut">
              <a:rPr lang="en-US" smtClean="0"/>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16727369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272B4-7553-4446-919C-DDAC3A89012F}" type="datetimeFigureOut">
              <a:rPr lang="en-US" smtClean="0"/>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15571957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002" y="1720025"/>
            <a:ext cx="8290618" cy="7320108"/>
          </a:xfrm>
        </p:spPr>
        <p:txBody>
          <a:bodyPr anchor="b"/>
          <a:lstStyle>
            <a:lvl1pPr algn="l">
              <a:defRPr sz="7200" b="1"/>
            </a:lvl1pPr>
          </a:lstStyle>
          <a:p>
            <a:r>
              <a:rPr lang="en-US"/>
              <a:t>Click to edit Master title style</a:t>
            </a:r>
          </a:p>
        </p:txBody>
      </p:sp>
      <p:sp>
        <p:nvSpPr>
          <p:cNvPr id="3" name="Content Placeholder 2"/>
          <p:cNvSpPr>
            <a:spLocks noGrp="1"/>
          </p:cNvSpPr>
          <p:nvPr>
            <p:ph idx="1"/>
          </p:nvPr>
        </p:nvSpPr>
        <p:spPr>
          <a:xfrm>
            <a:off x="9852490" y="1720030"/>
            <a:ext cx="14087486" cy="36870548"/>
          </a:xfrm>
        </p:spPr>
        <p:txBody>
          <a:bodyPr/>
          <a:lstStyle>
            <a:lvl1pPr>
              <a:defRPr sz="11550"/>
            </a:lvl1pPr>
            <a:lvl2pPr>
              <a:defRPr sz="10049"/>
            </a:lvl2pPr>
            <a:lvl3pPr>
              <a:defRPr sz="8624"/>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60002" y="9040139"/>
            <a:ext cx="8290618" cy="29550439"/>
          </a:xfrm>
        </p:spPr>
        <p:txBody>
          <a:bodyPr/>
          <a:lstStyle>
            <a:lvl1pPr marL="0" indent="0">
              <a:buNone/>
              <a:defRPr sz="5025"/>
            </a:lvl1pPr>
            <a:lvl2pPr marL="1645875" indent="0">
              <a:buNone/>
              <a:defRPr sz="4350"/>
            </a:lvl2pPr>
            <a:lvl3pPr marL="3291751" indent="0">
              <a:buNone/>
              <a:defRPr sz="3600"/>
            </a:lvl3pPr>
            <a:lvl4pPr marL="4937625" indent="0">
              <a:buNone/>
              <a:defRPr sz="3225"/>
            </a:lvl4pPr>
            <a:lvl5pPr marL="6583500" indent="0">
              <a:buNone/>
              <a:defRPr sz="3225"/>
            </a:lvl5pPr>
            <a:lvl6pPr marL="8229375" indent="0">
              <a:buNone/>
              <a:defRPr sz="3225"/>
            </a:lvl6pPr>
            <a:lvl7pPr marL="9875250" indent="0">
              <a:buNone/>
              <a:defRPr sz="3225"/>
            </a:lvl7pPr>
            <a:lvl8pPr marL="11521124" indent="0">
              <a:buNone/>
              <a:defRPr sz="3225"/>
            </a:lvl8pPr>
            <a:lvl9pPr marL="13167001" indent="0">
              <a:buNone/>
              <a:defRPr sz="3225"/>
            </a:lvl9pPr>
          </a:lstStyle>
          <a:p>
            <a:pPr lvl="0"/>
            <a:r>
              <a:rPr lang="en-US"/>
              <a:t>Click to edit Master text styles</a:t>
            </a:r>
          </a:p>
        </p:txBody>
      </p:sp>
      <p:sp>
        <p:nvSpPr>
          <p:cNvPr id="5" name="Date Placeholder 4"/>
          <p:cNvSpPr>
            <a:spLocks noGrp="1"/>
          </p:cNvSpPr>
          <p:nvPr>
            <p:ph type="dt" sz="half" idx="10"/>
          </p:nvPr>
        </p:nvSpPr>
        <p:spPr/>
        <p:txBody>
          <a:bodyPr/>
          <a:lstStyle/>
          <a:p>
            <a:fld id="{DA9272B4-7553-4446-919C-DDAC3A89012F}"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19320214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9372" y="30240447"/>
            <a:ext cx="15119984" cy="3570056"/>
          </a:xfrm>
        </p:spPr>
        <p:txBody>
          <a:bodyPr anchor="b"/>
          <a:lstStyle>
            <a:lvl1pPr algn="l">
              <a:defRPr sz="7200" b="1"/>
            </a:lvl1pPr>
          </a:lstStyle>
          <a:p>
            <a:r>
              <a:rPr lang="en-US"/>
              <a:t>Click to edit Master title style</a:t>
            </a:r>
          </a:p>
        </p:txBody>
      </p:sp>
      <p:sp>
        <p:nvSpPr>
          <p:cNvPr id="3" name="Picture Placeholder 2"/>
          <p:cNvSpPr>
            <a:spLocks noGrp="1"/>
          </p:cNvSpPr>
          <p:nvPr>
            <p:ph type="pic" idx="1"/>
          </p:nvPr>
        </p:nvSpPr>
        <p:spPr>
          <a:xfrm>
            <a:off x="4939372" y="3860057"/>
            <a:ext cx="15119984" cy="25920384"/>
          </a:xfrm>
        </p:spPr>
        <p:txBody>
          <a:bodyPr/>
          <a:lstStyle>
            <a:lvl1pPr marL="0" indent="0">
              <a:buNone/>
              <a:defRPr sz="11550"/>
            </a:lvl1pPr>
            <a:lvl2pPr marL="1645875" indent="0">
              <a:buNone/>
              <a:defRPr sz="10049"/>
            </a:lvl2pPr>
            <a:lvl3pPr marL="3291751" indent="0">
              <a:buNone/>
              <a:defRPr sz="8624"/>
            </a:lvl3pPr>
            <a:lvl4pPr marL="4937625" indent="0">
              <a:buNone/>
              <a:defRPr sz="7200"/>
            </a:lvl4pPr>
            <a:lvl5pPr marL="6583500" indent="0">
              <a:buNone/>
              <a:defRPr sz="7200"/>
            </a:lvl5pPr>
            <a:lvl6pPr marL="8229375" indent="0">
              <a:buNone/>
              <a:defRPr sz="7200"/>
            </a:lvl6pPr>
            <a:lvl7pPr marL="9875250" indent="0">
              <a:buNone/>
              <a:defRPr sz="7200"/>
            </a:lvl7pPr>
            <a:lvl8pPr marL="11521124" indent="0">
              <a:buNone/>
              <a:defRPr sz="7200"/>
            </a:lvl8pPr>
            <a:lvl9pPr marL="13167001" indent="0">
              <a:buNone/>
              <a:defRPr sz="7200"/>
            </a:lvl9pPr>
          </a:lstStyle>
          <a:p>
            <a:endParaRPr lang="en-US"/>
          </a:p>
        </p:txBody>
      </p:sp>
      <p:sp>
        <p:nvSpPr>
          <p:cNvPr id="4" name="Text Placeholder 3"/>
          <p:cNvSpPr>
            <a:spLocks noGrp="1"/>
          </p:cNvSpPr>
          <p:nvPr>
            <p:ph type="body" sz="half" idx="2"/>
          </p:nvPr>
        </p:nvSpPr>
        <p:spPr>
          <a:xfrm>
            <a:off x="4939372" y="33810505"/>
            <a:ext cx="15119984" cy="5070072"/>
          </a:xfrm>
        </p:spPr>
        <p:txBody>
          <a:bodyPr/>
          <a:lstStyle>
            <a:lvl1pPr marL="0" indent="0">
              <a:buNone/>
              <a:defRPr sz="5025"/>
            </a:lvl1pPr>
            <a:lvl2pPr marL="1645875" indent="0">
              <a:buNone/>
              <a:defRPr sz="4350"/>
            </a:lvl2pPr>
            <a:lvl3pPr marL="3291751" indent="0">
              <a:buNone/>
              <a:defRPr sz="3600"/>
            </a:lvl3pPr>
            <a:lvl4pPr marL="4937625" indent="0">
              <a:buNone/>
              <a:defRPr sz="3225"/>
            </a:lvl4pPr>
            <a:lvl5pPr marL="6583500" indent="0">
              <a:buNone/>
              <a:defRPr sz="3225"/>
            </a:lvl5pPr>
            <a:lvl6pPr marL="8229375" indent="0">
              <a:buNone/>
              <a:defRPr sz="3225"/>
            </a:lvl6pPr>
            <a:lvl7pPr marL="9875250" indent="0">
              <a:buNone/>
              <a:defRPr sz="3225"/>
            </a:lvl7pPr>
            <a:lvl8pPr marL="11521124" indent="0">
              <a:buNone/>
              <a:defRPr sz="3225"/>
            </a:lvl8pPr>
            <a:lvl9pPr marL="13167001" indent="0">
              <a:buNone/>
              <a:defRPr sz="3225"/>
            </a:lvl9pPr>
          </a:lstStyle>
          <a:p>
            <a:pPr lvl="0"/>
            <a:r>
              <a:rPr lang="en-US"/>
              <a:t>Click to edit Master text styles</a:t>
            </a:r>
          </a:p>
        </p:txBody>
      </p:sp>
      <p:sp>
        <p:nvSpPr>
          <p:cNvPr id="5" name="Date Placeholder 4"/>
          <p:cNvSpPr>
            <a:spLocks noGrp="1"/>
          </p:cNvSpPr>
          <p:nvPr>
            <p:ph type="dt" sz="half" idx="10"/>
          </p:nvPr>
        </p:nvSpPr>
        <p:spPr/>
        <p:txBody>
          <a:bodyPr/>
          <a:lstStyle/>
          <a:p>
            <a:fld id="{DA9272B4-7553-4446-919C-DDAC3A89012F}"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36928257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999" y="1730029"/>
            <a:ext cx="22679978" cy="7200106"/>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259999" y="10080154"/>
            <a:ext cx="22679978" cy="28510425"/>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9999" y="40040593"/>
            <a:ext cx="5879994" cy="2300034"/>
          </a:xfrm>
          <a:prstGeom prst="rect">
            <a:avLst/>
          </a:prstGeom>
        </p:spPr>
        <p:txBody>
          <a:bodyPr vert="horz" lIns="438912" tIns="219456" rIns="438912" bIns="219456" rtlCol="0" anchor="ctr"/>
          <a:lstStyle>
            <a:lvl1pPr algn="l">
              <a:defRPr sz="4350">
                <a:solidFill>
                  <a:schemeClr val="tx1">
                    <a:tint val="75000"/>
                  </a:schemeClr>
                </a:solidFill>
              </a:defRPr>
            </a:lvl1pPr>
          </a:lstStyle>
          <a:p>
            <a:fld id="{DA9272B4-7553-4446-919C-DDAC3A89012F}" type="datetimeFigureOut">
              <a:rPr lang="en-US" smtClean="0"/>
              <a:t>9/7/2020</a:t>
            </a:fld>
            <a:endParaRPr lang="en-US"/>
          </a:p>
        </p:txBody>
      </p:sp>
      <p:sp>
        <p:nvSpPr>
          <p:cNvPr id="5" name="Footer Placeholder 4"/>
          <p:cNvSpPr>
            <a:spLocks noGrp="1"/>
          </p:cNvSpPr>
          <p:nvPr>
            <p:ph type="ftr" sz="quarter" idx="3"/>
          </p:nvPr>
        </p:nvSpPr>
        <p:spPr>
          <a:xfrm>
            <a:off x="8609992" y="40040593"/>
            <a:ext cx="7979992" cy="2300034"/>
          </a:xfrm>
          <a:prstGeom prst="rect">
            <a:avLst/>
          </a:prstGeom>
        </p:spPr>
        <p:txBody>
          <a:bodyPr vert="horz" lIns="438912" tIns="219456" rIns="438912" bIns="219456" rtlCol="0" anchor="ctr"/>
          <a:lstStyle>
            <a:lvl1pPr algn="ctr">
              <a:defRPr sz="4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8059982" y="40040593"/>
            <a:ext cx="5879994" cy="2300034"/>
          </a:xfrm>
          <a:prstGeom prst="rect">
            <a:avLst/>
          </a:prstGeom>
        </p:spPr>
        <p:txBody>
          <a:bodyPr vert="horz" lIns="438912" tIns="219456" rIns="438912" bIns="219456" rtlCol="0" anchor="ctr"/>
          <a:lstStyle>
            <a:lvl1pPr algn="r">
              <a:defRPr sz="4350">
                <a:solidFill>
                  <a:schemeClr val="tx1">
                    <a:tint val="75000"/>
                  </a:schemeClr>
                </a:solidFill>
              </a:defRPr>
            </a:lvl1pPr>
          </a:lstStyle>
          <a:p>
            <a:fld id="{FF9EBA60-3297-4EF1-8725-D07B72916CFD}" type="slidenum">
              <a:rPr lang="en-US" smtClean="0"/>
              <a:t>‹Nº›</a:t>
            </a:fld>
            <a:endParaRPr lang="en-US"/>
          </a:p>
        </p:txBody>
      </p:sp>
      <p:pic>
        <p:nvPicPr>
          <p:cNvPr id="7" name="New picture"/>
          <p:cNvPicPr/>
          <p:nvPr/>
        </p:nvPicPr>
        <p:blipFill>
          <a:blip r:embed="rId13"/>
          <a:stretch>
            <a:fillRect/>
          </a:stretch>
        </p:blipFill>
        <p:spPr>
          <a:xfrm rot="16200000">
            <a:off x="-10369544" y="22078130"/>
            <a:ext cx="14050207" cy="3344441"/>
          </a:xfrm>
          <a:prstGeom prst="rect">
            <a:avLst/>
          </a:prstGeom>
        </p:spPr>
      </p:pic>
      <p:pic>
        <p:nvPicPr>
          <p:cNvPr id="8" name="New picture"/>
          <p:cNvPicPr/>
          <p:nvPr/>
        </p:nvPicPr>
        <p:blipFill>
          <a:blip r:embed="rId13"/>
          <a:stretch>
            <a:fillRect/>
          </a:stretch>
        </p:blipFill>
        <p:spPr>
          <a:xfrm rot="5400000">
            <a:off x="21519314" y="22078130"/>
            <a:ext cx="14050207" cy="3344441"/>
          </a:xfrm>
          <a:prstGeom prst="rect">
            <a:avLst/>
          </a:prstGeom>
        </p:spPr>
      </p:pic>
      <p:pic>
        <p:nvPicPr>
          <p:cNvPr id="9" name="New picture"/>
          <p:cNvPicPr/>
          <p:nvPr/>
        </p:nvPicPr>
        <p:blipFill>
          <a:blip r:embed="rId14"/>
          <a:stretch>
            <a:fillRect/>
          </a:stretch>
        </p:blipFill>
        <p:spPr>
          <a:xfrm>
            <a:off x="1127777" y="43700645"/>
            <a:ext cx="22944422" cy="1525023"/>
          </a:xfrm>
          <a:prstGeom prst="rect">
            <a:avLst/>
          </a:prstGeom>
        </p:spPr>
      </p:pic>
      <p:sp>
        <p:nvSpPr>
          <p:cNvPr id="10" name="New shape"/>
          <p:cNvSpPr/>
          <p:nvPr/>
        </p:nvSpPr>
        <p:spPr>
          <a:xfrm>
            <a:off x="1127776" y="44263154"/>
            <a:ext cx="12599988" cy="1250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smtId="4294967295">
                <a:solidFill>
                  <a:srgbClr val="808080"/>
                </a:solidFill>
              </a:rPr>
              <a:t>Template ID: comprehensivecrimson  Size: 36x48</a:t>
            </a:r>
          </a:p>
        </p:txBody>
      </p:sp>
    </p:spTree>
    <p:extLst>
      <p:ext uri="{BB962C8B-B14F-4D97-AF65-F5344CB8AC3E}">
        <p14:creationId xmlns:p14="http://schemas.microsoft.com/office/powerpoint/2010/main" val="184672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3291751" rtl="0" eaLnBrk="1" latinLnBrk="0" hangingPunct="1">
        <a:spcBef>
          <a:spcPct val="0"/>
        </a:spcBef>
        <a:buNone/>
        <a:defRPr sz="15825" kern="1200">
          <a:solidFill>
            <a:schemeClr val="tx1"/>
          </a:solidFill>
          <a:latin typeface="+mj-lt"/>
          <a:ea typeface="+mj-ea"/>
          <a:cs typeface="+mj-cs"/>
        </a:defRPr>
      </a:lvl1pPr>
    </p:titleStyle>
    <p:bodyStyle>
      <a:lvl1pPr marL="1234406" indent="-1234406" algn="l" defTabSz="3291751" rtl="0" eaLnBrk="1" latinLnBrk="0" hangingPunct="1">
        <a:spcBef>
          <a:spcPct val="20000"/>
        </a:spcBef>
        <a:buFont typeface="Arial" pitchFamily="34" charset="0"/>
        <a:buChar char="•"/>
        <a:defRPr sz="11550" kern="1200">
          <a:solidFill>
            <a:schemeClr val="tx1"/>
          </a:solidFill>
          <a:latin typeface="+mn-lt"/>
          <a:ea typeface="+mn-ea"/>
          <a:cs typeface="+mn-cs"/>
        </a:defRPr>
      </a:lvl1pPr>
      <a:lvl2pPr marL="2674547" indent="-1028672" algn="l" defTabSz="3291751" rtl="0" eaLnBrk="1" latinLnBrk="0" hangingPunct="1">
        <a:spcBef>
          <a:spcPct val="20000"/>
        </a:spcBef>
        <a:buFont typeface="Arial" pitchFamily="34" charset="0"/>
        <a:buChar char="–"/>
        <a:defRPr sz="10049" kern="1200">
          <a:solidFill>
            <a:schemeClr val="tx1"/>
          </a:solidFill>
          <a:latin typeface="+mn-lt"/>
          <a:ea typeface="+mn-ea"/>
          <a:cs typeface="+mn-cs"/>
        </a:defRPr>
      </a:lvl2pPr>
      <a:lvl3pPr marL="4114687" indent="-822938" algn="l" defTabSz="3291751" rtl="0" eaLnBrk="1" latinLnBrk="0" hangingPunct="1">
        <a:spcBef>
          <a:spcPct val="20000"/>
        </a:spcBef>
        <a:buFont typeface="Arial" pitchFamily="34" charset="0"/>
        <a:buChar char="•"/>
        <a:defRPr sz="8624" kern="1200">
          <a:solidFill>
            <a:schemeClr val="tx1"/>
          </a:solidFill>
          <a:latin typeface="+mn-lt"/>
          <a:ea typeface="+mn-ea"/>
          <a:cs typeface="+mn-cs"/>
        </a:defRPr>
      </a:lvl3pPr>
      <a:lvl4pPr marL="5760562" indent="-822938" algn="l" defTabSz="3291751"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438" indent="-822938" algn="l" defTabSz="3291751"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313" indent="-822938" algn="l" defTabSz="3291751"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187" indent="-822938" algn="l" defTabSz="3291751"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062" indent="-822938" algn="l" defTabSz="3291751"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937" indent="-822938" algn="l" defTabSz="3291751"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751" rtl="0" eaLnBrk="1" latinLnBrk="0" hangingPunct="1">
        <a:defRPr sz="6449" kern="1200">
          <a:solidFill>
            <a:schemeClr val="tx1"/>
          </a:solidFill>
          <a:latin typeface="+mn-lt"/>
          <a:ea typeface="+mn-ea"/>
          <a:cs typeface="+mn-cs"/>
        </a:defRPr>
      </a:lvl1pPr>
      <a:lvl2pPr marL="1645875" algn="l" defTabSz="3291751" rtl="0" eaLnBrk="1" latinLnBrk="0" hangingPunct="1">
        <a:defRPr sz="6449" kern="1200">
          <a:solidFill>
            <a:schemeClr val="tx1"/>
          </a:solidFill>
          <a:latin typeface="+mn-lt"/>
          <a:ea typeface="+mn-ea"/>
          <a:cs typeface="+mn-cs"/>
        </a:defRPr>
      </a:lvl2pPr>
      <a:lvl3pPr marL="3291751" algn="l" defTabSz="3291751" rtl="0" eaLnBrk="1" latinLnBrk="0" hangingPunct="1">
        <a:defRPr sz="6449" kern="1200">
          <a:solidFill>
            <a:schemeClr val="tx1"/>
          </a:solidFill>
          <a:latin typeface="+mn-lt"/>
          <a:ea typeface="+mn-ea"/>
          <a:cs typeface="+mn-cs"/>
        </a:defRPr>
      </a:lvl3pPr>
      <a:lvl4pPr marL="4937625" algn="l" defTabSz="3291751" rtl="0" eaLnBrk="1" latinLnBrk="0" hangingPunct="1">
        <a:defRPr sz="6449" kern="1200">
          <a:solidFill>
            <a:schemeClr val="tx1"/>
          </a:solidFill>
          <a:latin typeface="+mn-lt"/>
          <a:ea typeface="+mn-ea"/>
          <a:cs typeface="+mn-cs"/>
        </a:defRPr>
      </a:lvl4pPr>
      <a:lvl5pPr marL="6583500" algn="l" defTabSz="3291751" rtl="0" eaLnBrk="1" latinLnBrk="0" hangingPunct="1">
        <a:defRPr sz="6449" kern="1200">
          <a:solidFill>
            <a:schemeClr val="tx1"/>
          </a:solidFill>
          <a:latin typeface="+mn-lt"/>
          <a:ea typeface="+mn-ea"/>
          <a:cs typeface="+mn-cs"/>
        </a:defRPr>
      </a:lvl5pPr>
      <a:lvl6pPr marL="8229375" algn="l" defTabSz="3291751" rtl="0" eaLnBrk="1" latinLnBrk="0" hangingPunct="1">
        <a:defRPr sz="6449" kern="1200">
          <a:solidFill>
            <a:schemeClr val="tx1"/>
          </a:solidFill>
          <a:latin typeface="+mn-lt"/>
          <a:ea typeface="+mn-ea"/>
          <a:cs typeface="+mn-cs"/>
        </a:defRPr>
      </a:lvl6pPr>
      <a:lvl7pPr marL="9875250" algn="l" defTabSz="3291751" rtl="0" eaLnBrk="1" latinLnBrk="0" hangingPunct="1">
        <a:defRPr sz="6449" kern="1200">
          <a:solidFill>
            <a:schemeClr val="tx1"/>
          </a:solidFill>
          <a:latin typeface="+mn-lt"/>
          <a:ea typeface="+mn-ea"/>
          <a:cs typeface="+mn-cs"/>
        </a:defRPr>
      </a:lvl7pPr>
      <a:lvl8pPr marL="11521124" algn="l" defTabSz="3291751" rtl="0" eaLnBrk="1" latinLnBrk="0" hangingPunct="1">
        <a:defRPr sz="6449" kern="1200">
          <a:solidFill>
            <a:schemeClr val="tx1"/>
          </a:solidFill>
          <a:latin typeface="+mn-lt"/>
          <a:ea typeface="+mn-ea"/>
          <a:cs typeface="+mn-cs"/>
        </a:defRPr>
      </a:lvl8pPr>
      <a:lvl9pPr marL="13167001" algn="l" defTabSz="3291751" rtl="0" eaLnBrk="1" latinLnBrk="0" hangingPunct="1">
        <a:defRPr sz="64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p:nvPr/>
        </p:nvSpPr>
        <p:spPr>
          <a:xfrm>
            <a:off x="0" y="0"/>
            <a:ext cx="25199975" cy="43216303"/>
          </a:xfrm>
          <a:prstGeom prst="rect">
            <a:avLst/>
          </a:prstGeom>
          <a:gradFill>
            <a:gsLst>
              <a:gs pos="100000">
                <a:srgbClr val="7A1C1C"/>
              </a:gs>
              <a:gs pos="54000">
                <a:srgbClr val="B51F1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dirty="0">
              <a:latin typeface="Verdana" panose="020B0604030504040204" pitchFamily="34" charset="0"/>
              <a:ea typeface="Verdana" panose="020B0604030504040204" pitchFamily="34" charset="0"/>
              <a:cs typeface="Verdana" panose="020B0604030504040204" pitchFamily="34" charset="0"/>
            </a:endParaRPr>
          </a:p>
        </p:txBody>
      </p:sp>
      <p:grpSp>
        <p:nvGrpSpPr>
          <p:cNvPr id="71" name="Group 1">
            <a:extLst>
              <a:ext uri="{FF2B5EF4-FFF2-40B4-BE49-F238E27FC236}">
                <a16:creationId xmlns:a16="http://schemas.microsoft.com/office/drawing/2014/main" id="{B3381F70-485A-4C51-9258-DAB4597CCF47}"/>
              </a:ext>
            </a:extLst>
          </p:cNvPr>
          <p:cNvGrpSpPr/>
          <p:nvPr/>
        </p:nvGrpSpPr>
        <p:grpSpPr>
          <a:xfrm>
            <a:off x="0" y="13948"/>
            <a:ext cx="25199976" cy="6879771"/>
            <a:chOff x="-15240" y="-14583"/>
            <a:chExt cx="43906439" cy="6690360"/>
          </a:xfrm>
        </p:grpSpPr>
        <p:sp>
          <p:nvSpPr>
            <p:cNvPr id="72" name="Rectangle 8"/>
            <p:cNvSpPr/>
            <p:nvPr/>
          </p:nvSpPr>
          <p:spPr>
            <a:xfrm>
              <a:off x="0" y="2256177"/>
              <a:ext cx="43891200" cy="4419600"/>
            </a:xfrm>
            <a:custGeom>
              <a:avLst/>
              <a:gdLst>
                <a:gd name="connsiteX0" fmla="*/ 0 w 43891200"/>
                <a:gd name="connsiteY0" fmla="*/ 0 h 5108036"/>
                <a:gd name="connsiteX1" fmla="*/ 43891200 w 43891200"/>
                <a:gd name="connsiteY1" fmla="*/ 0 h 5108036"/>
                <a:gd name="connsiteX2" fmla="*/ 43891200 w 43891200"/>
                <a:gd name="connsiteY2" fmla="*/ 4038600 h 5108036"/>
                <a:gd name="connsiteX3" fmla="*/ 0 w 43891200"/>
                <a:gd name="connsiteY3" fmla="*/ 4038600 h 5108036"/>
                <a:gd name="connsiteX4" fmla="*/ 0 w 43891200"/>
                <a:gd name="connsiteY4" fmla="*/ 0 h 510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1200" h="5108036">
                  <a:moveTo>
                    <a:pt x="0" y="0"/>
                  </a:moveTo>
                  <a:lnTo>
                    <a:pt x="43891200" y="0"/>
                  </a:lnTo>
                  <a:lnTo>
                    <a:pt x="43891200" y="4038600"/>
                  </a:lnTo>
                  <a:cubicBezTo>
                    <a:pt x="29851350" y="7391400"/>
                    <a:pt x="13258800" y="1562100"/>
                    <a:pt x="0" y="4038600"/>
                  </a:cubicBezTo>
                  <a:lnTo>
                    <a:pt x="0" y="0"/>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9"/>
            </a:p>
          </p:txBody>
        </p:sp>
        <p:sp>
          <p:nvSpPr>
            <p:cNvPr id="73" name="Rectangle 8"/>
            <p:cNvSpPr/>
            <p:nvPr/>
          </p:nvSpPr>
          <p:spPr>
            <a:xfrm>
              <a:off x="0" y="2256177"/>
              <a:ext cx="43891200" cy="4201348"/>
            </a:xfrm>
            <a:custGeom>
              <a:avLst/>
              <a:gdLst>
                <a:gd name="connsiteX0" fmla="*/ 0 w 43891200"/>
                <a:gd name="connsiteY0" fmla="*/ 0 h 5108036"/>
                <a:gd name="connsiteX1" fmla="*/ 43891200 w 43891200"/>
                <a:gd name="connsiteY1" fmla="*/ 0 h 5108036"/>
                <a:gd name="connsiteX2" fmla="*/ 43891200 w 43891200"/>
                <a:gd name="connsiteY2" fmla="*/ 4038600 h 5108036"/>
                <a:gd name="connsiteX3" fmla="*/ 0 w 43891200"/>
                <a:gd name="connsiteY3" fmla="*/ 4038600 h 5108036"/>
                <a:gd name="connsiteX4" fmla="*/ 0 w 43891200"/>
                <a:gd name="connsiteY4" fmla="*/ 0 h 510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1200" h="5108036">
                  <a:moveTo>
                    <a:pt x="0" y="0"/>
                  </a:moveTo>
                  <a:lnTo>
                    <a:pt x="43891200" y="0"/>
                  </a:lnTo>
                  <a:lnTo>
                    <a:pt x="43891200" y="4038600"/>
                  </a:lnTo>
                  <a:cubicBezTo>
                    <a:pt x="29851350" y="7391400"/>
                    <a:pt x="13258800" y="1562100"/>
                    <a:pt x="0" y="4038600"/>
                  </a:cubicBezTo>
                  <a:lnTo>
                    <a:pt x="0" y="0"/>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9"/>
            </a:p>
          </p:txBody>
        </p:sp>
        <p:sp>
          <p:nvSpPr>
            <p:cNvPr id="74" name="Rectangle 8"/>
            <p:cNvSpPr/>
            <p:nvPr/>
          </p:nvSpPr>
          <p:spPr>
            <a:xfrm>
              <a:off x="-15240" y="-14583"/>
              <a:ext cx="43906439" cy="6253856"/>
            </a:xfrm>
            <a:custGeom>
              <a:avLst/>
              <a:gdLst>
                <a:gd name="connsiteX0" fmla="*/ 0 w 43906440"/>
                <a:gd name="connsiteY0" fmla="*/ 19544 h 8020124"/>
                <a:gd name="connsiteX1" fmla="*/ 43906440 w 43906440"/>
                <a:gd name="connsiteY1" fmla="*/ 0 h 8020124"/>
                <a:gd name="connsiteX2" fmla="*/ 43906440 w 43906440"/>
                <a:gd name="connsiteY2" fmla="*/ 6950688 h 8020124"/>
                <a:gd name="connsiteX3" fmla="*/ 15240 w 43906440"/>
                <a:gd name="connsiteY3" fmla="*/ 6950688 h 8020124"/>
                <a:gd name="connsiteX4" fmla="*/ 0 w 43906440"/>
                <a:gd name="connsiteY4" fmla="*/ 19544 h 802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6440" h="8020124">
                  <a:moveTo>
                    <a:pt x="0" y="19544"/>
                  </a:moveTo>
                  <a:lnTo>
                    <a:pt x="43906440" y="0"/>
                  </a:lnTo>
                  <a:lnTo>
                    <a:pt x="43906440" y="6950688"/>
                  </a:lnTo>
                  <a:cubicBezTo>
                    <a:pt x="29866590" y="10303488"/>
                    <a:pt x="13274040" y="4474188"/>
                    <a:pt x="15240" y="6950688"/>
                  </a:cubicBezTo>
                  <a:lnTo>
                    <a:pt x="0" y="195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9"/>
            </a:p>
          </p:txBody>
        </p:sp>
      </p:grpSp>
      <p:sp>
        <p:nvSpPr>
          <p:cNvPr id="9" name="Text Placeholder 5">
            <a:extLst>
              <a:ext uri="{FF2B5EF4-FFF2-40B4-BE49-F238E27FC236}">
                <a16:creationId xmlns:a16="http://schemas.microsoft.com/office/drawing/2014/main" id="{3372A251-F0BA-4160-BA4B-E2D8E2D287AA}"/>
              </a:ext>
            </a:extLst>
          </p:cNvPr>
          <p:cNvSpPr txBox="1"/>
          <p:nvPr/>
        </p:nvSpPr>
        <p:spPr>
          <a:xfrm>
            <a:off x="255587" y="1331119"/>
            <a:ext cx="19146253" cy="1261884"/>
          </a:xfrm>
          <a:prstGeom prst="rect">
            <a:avLst/>
          </a:prstGeom>
          <a:solidFill>
            <a:schemeClr val="bg1"/>
          </a:solidFill>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s-ES" sz="4100" b="1" dirty="0">
                <a:solidFill>
                  <a:srgbClr val="B51F1F"/>
                </a:solidFill>
                <a:latin typeface="Verdana" panose="020B0604030504040204" pitchFamily="34" charset="0"/>
                <a:ea typeface="Verdana" panose="020B0604030504040204" pitchFamily="34" charset="0"/>
                <a:cs typeface="Verdana" panose="020B0604030504040204" pitchFamily="34" charset="0"/>
              </a:rPr>
              <a:t>Impacto del polimorfismo Val66Met en el gen de BDNF en la vulnerabilidad a la adicción a cocaína inducida por estrés</a:t>
            </a:r>
            <a:endParaRPr lang="en-US" sz="4100" b="1" dirty="0">
              <a:solidFill>
                <a:srgbClr val="B51F1F"/>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13"/>
          <p:cNvSpPr>
            <a:spLocks noChangeArrowheads="1"/>
          </p:cNvSpPr>
          <p:nvPr/>
        </p:nvSpPr>
        <p:spPr bwMode="auto">
          <a:xfrm>
            <a:off x="5431189" y="-36470"/>
            <a:ext cx="108451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5"/>
            <a:r>
              <a:rPr lang="es-ES" altLang="es-ES" sz="4000" dirty="0">
                <a:solidFill>
                  <a:srgbClr val="000000"/>
                </a:solidFill>
                <a:latin typeface="Franklin Gothic Medium" panose="020B0603020102020204" pitchFamily="34" charset="0"/>
              </a:rPr>
              <a:t>Jornadas Virtuales de Becarios y Becarias</a:t>
            </a:r>
            <a:endParaRPr lang="es-ES" altLang="es-ES" sz="4000" dirty="0"/>
          </a:p>
        </p:txBody>
      </p:sp>
      <p:sp>
        <p:nvSpPr>
          <p:cNvPr id="11" name="Rectangle 14"/>
          <p:cNvSpPr>
            <a:spLocks noChangeArrowheads="1"/>
          </p:cNvSpPr>
          <p:nvPr/>
        </p:nvSpPr>
        <p:spPr bwMode="auto">
          <a:xfrm>
            <a:off x="0" y="569119"/>
            <a:ext cx="191743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375"/>
            <a:r>
              <a:rPr lang="es-ES" altLang="es-ES" sz="3600" dirty="0">
                <a:solidFill>
                  <a:srgbClr val="000000"/>
                </a:solidFill>
                <a:latin typeface="Verdana" panose="020B0604030504040204" pitchFamily="34" charset="0"/>
                <a:ea typeface="Verdana" panose="020B0604030504040204" pitchFamily="34" charset="0"/>
                <a:cs typeface="Verdana" panose="020B0604030504040204" pitchFamily="34" charset="0"/>
              </a:rPr>
              <a:t>"Desafíos y perspectivas en la producción de conocimiento en contextos de crisis "</a:t>
            </a:r>
            <a:endParaRPr lang="es-ES" altLang="es-ES" sz="3600" dirty="0">
              <a:latin typeface="Verdana" panose="020B0604030504040204" pitchFamily="34" charset="0"/>
              <a:ea typeface="Verdana" panose="020B0604030504040204" pitchFamily="34" charset="0"/>
              <a:cs typeface="Verdana" panose="020B0604030504040204" pitchFamily="34" charset="0"/>
            </a:endParaRPr>
          </a:p>
        </p:txBody>
      </p:sp>
      <p:sp>
        <p:nvSpPr>
          <p:cNvPr id="12" name="Freeform 86"/>
          <p:cNvSpPr>
            <a:spLocks noEditPoints="1"/>
          </p:cNvSpPr>
          <p:nvPr/>
        </p:nvSpPr>
        <p:spPr bwMode="auto">
          <a:xfrm>
            <a:off x="19604084" y="13948"/>
            <a:ext cx="5568449" cy="2387878"/>
          </a:xfrm>
          <a:custGeom>
            <a:avLst/>
            <a:gdLst>
              <a:gd name="T0" fmla="*/ 0 w 1240"/>
              <a:gd name="T1" fmla="*/ 619 h 619"/>
              <a:gd name="T2" fmla="*/ 1240 w 1240"/>
              <a:gd name="T3" fmla="*/ 619 h 619"/>
              <a:gd name="T4" fmla="*/ 1240 w 1240"/>
              <a:gd name="T5" fmla="*/ 0 h 619"/>
              <a:gd name="T6" fmla="*/ 0 w 1240"/>
              <a:gd name="T7" fmla="*/ 0 h 619"/>
              <a:gd name="T8" fmla="*/ 0 w 1240"/>
              <a:gd name="T9" fmla="*/ 619 h 619"/>
              <a:gd name="T10" fmla="*/ 615 w 1240"/>
              <a:gd name="T11" fmla="*/ 609 h 619"/>
              <a:gd name="T12" fmla="*/ 11 w 1240"/>
              <a:gd name="T13" fmla="*/ 609 h 619"/>
              <a:gd name="T14" fmla="*/ 11 w 1240"/>
              <a:gd name="T15" fmla="*/ 10 h 619"/>
              <a:gd name="T16" fmla="*/ 615 w 1240"/>
              <a:gd name="T17" fmla="*/ 10 h 619"/>
              <a:gd name="T18" fmla="*/ 615 w 1240"/>
              <a:gd name="T19" fmla="*/ 609 h 619"/>
              <a:gd name="T20" fmla="*/ 1229 w 1240"/>
              <a:gd name="T21" fmla="*/ 609 h 619"/>
              <a:gd name="T22" fmla="*/ 625 w 1240"/>
              <a:gd name="T23" fmla="*/ 609 h 619"/>
              <a:gd name="T24" fmla="*/ 625 w 1240"/>
              <a:gd name="T25" fmla="*/ 10 h 619"/>
              <a:gd name="T26" fmla="*/ 1229 w 1240"/>
              <a:gd name="T27" fmla="*/ 10 h 619"/>
              <a:gd name="T28" fmla="*/ 1229 w 1240"/>
              <a:gd name="T29" fmla="*/ 60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0" h="619">
                <a:moveTo>
                  <a:pt x="0" y="619"/>
                </a:moveTo>
                <a:lnTo>
                  <a:pt x="1240" y="619"/>
                </a:lnTo>
                <a:lnTo>
                  <a:pt x="1240" y="0"/>
                </a:lnTo>
                <a:lnTo>
                  <a:pt x="0" y="0"/>
                </a:lnTo>
                <a:lnTo>
                  <a:pt x="0" y="619"/>
                </a:lnTo>
                <a:close/>
                <a:moveTo>
                  <a:pt x="615" y="609"/>
                </a:moveTo>
                <a:lnTo>
                  <a:pt x="11" y="609"/>
                </a:lnTo>
                <a:lnTo>
                  <a:pt x="11" y="10"/>
                </a:lnTo>
                <a:lnTo>
                  <a:pt x="615" y="10"/>
                </a:lnTo>
                <a:lnTo>
                  <a:pt x="615" y="609"/>
                </a:lnTo>
                <a:close/>
                <a:moveTo>
                  <a:pt x="1229" y="609"/>
                </a:moveTo>
                <a:lnTo>
                  <a:pt x="625" y="609"/>
                </a:lnTo>
                <a:lnTo>
                  <a:pt x="625" y="10"/>
                </a:lnTo>
                <a:lnTo>
                  <a:pt x="1229" y="10"/>
                </a:lnTo>
                <a:lnTo>
                  <a:pt x="1229" y="6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7658"/>
          </a:p>
        </p:txBody>
      </p:sp>
      <p:sp>
        <p:nvSpPr>
          <p:cNvPr id="13" name="Freeform 90"/>
          <p:cNvSpPr>
            <a:spLocks noEditPoints="1"/>
          </p:cNvSpPr>
          <p:nvPr/>
        </p:nvSpPr>
        <p:spPr bwMode="auto">
          <a:xfrm>
            <a:off x="22963187" y="264319"/>
            <a:ext cx="1600200" cy="1828800"/>
          </a:xfrm>
          <a:custGeom>
            <a:avLst/>
            <a:gdLst>
              <a:gd name="T0" fmla="*/ 439 w 908"/>
              <a:gd name="T1" fmla="*/ 361 h 1253"/>
              <a:gd name="T2" fmla="*/ 488 w 908"/>
              <a:gd name="T3" fmla="*/ 397 h 1253"/>
              <a:gd name="T4" fmla="*/ 476 w 908"/>
              <a:gd name="T5" fmla="*/ 395 h 1253"/>
              <a:gd name="T6" fmla="*/ 475 w 908"/>
              <a:gd name="T7" fmla="*/ 421 h 1253"/>
              <a:gd name="T8" fmla="*/ 435 w 908"/>
              <a:gd name="T9" fmla="*/ 426 h 1253"/>
              <a:gd name="T10" fmla="*/ 338 w 908"/>
              <a:gd name="T11" fmla="*/ 577 h 1253"/>
              <a:gd name="T12" fmla="*/ 382 w 908"/>
              <a:gd name="T13" fmla="*/ 657 h 1253"/>
              <a:gd name="T14" fmla="*/ 302 w 908"/>
              <a:gd name="T15" fmla="*/ 639 h 1253"/>
              <a:gd name="T16" fmla="*/ 396 w 908"/>
              <a:gd name="T17" fmla="*/ 1046 h 1253"/>
              <a:gd name="T18" fmla="*/ 796 w 908"/>
              <a:gd name="T19" fmla="*/ 676 h 1253"/>
              <a:gd name="T20" fmla="*/ 622 w 908"/>
              <a:gd name="T21" fmla="*/ 253 h 1253"/>
              <a:gd name="T22" fmla="*/ 614 w 908"/>
              <a:gd name="T23" fmla="*/ 157 h 1253"/>
              <a:gd name="T24" fmla="*/ 536 w 908"/>
              <a:gd name="T25" fmla="*/ 52 h 1253"/>
              <a:gd name="T26" fmla="*/ 480 w 908"/>
              <a:gd name="T27" fmla="*/ 18 h 1253"/>
              <a:gd name="T28" fmla="*/ 384 w 908"/>
              <a:gd name="T29" fmla="*/ 96 h 1253"/>
              <a:gd name="T30" fmla="*/ 328 w 908"/>
              <a:gd name="T31" fmla="*/ 111 h 1253"/>
              <a:gd name="T32" fmla="*/ 293 w 908"/>
              <a:gd name="T33" fmla="*/ 241 h 1253"/>
              <a:gd name="T34" fmla="*/ 112 w 908"/>
              <a:gd name="T35" fmla="*/ 603 h 1253"/>
              <a:gd name="T36" fmla="*/ 265 w 908"/>
              <a:gd name="T37" fmla="*/ 1156 h 1253"/>
              <a:gd name="T38" fmla="*/ 908 w 908"/>
              <a:gd name="T39" fmla="*/ 730 h 1253"/>
              <a:gd name="T40" fmla="*/ 768 w 908"/>
              <a:gd name="T41" fmla="*/ 732 h 1253"/>
              <a:gd name="T42" fmla="*/ 743 w 908"/>
              <a:gd name="T43" fmla="*/ 702 h 1253"/>
              <a:gd name="T44" fmla="*/ 374 w 908"/>
              <a:gd name="T45" fmla="*/ 571 h 1253"/>
              <a:gd name="T46" fmla="*/ 454 w 908"/>
              <a:gd name="T47" fmla="*/ 1096 h 1253"/>
              <a:gd name="T48" fmla="*/ 305 w 908"/>
              <a:gd name="T49" fmla="*/ 407 h 1253"/>
              <a:gd name="T50" fmla="*/ 507 w 908"/>
              <a:gd name="T51" fmla="*/ 286 h 1253"/>
              <a:gd name="T52" fmla="*/ 487 w 908"/>
              <a:gd name="T53" fmla="*/ 288 h 1253"/>
              <a:gd name="T54" fmla="*/ 348 w 908"/>
              <a:gd name="T55" fmla="*/ 282 h 1253"/>
              <a:gd name="T56" fmla="*/ 343 w 908"/>
              <a:gd name="T57" fmla="*/ 405 h 1253"/>
              <a:gd name="T58" fmla="*/ 321 w 908"/>
              <a:gd name="T59" fmla="*/ 526 h 1253"/>
              <a:gd name="T60" fmla="*/ 709 w 908"/>
              <a:gd name="T61" fmla="*/ 425 h 1253"/>
              <a:gd name="T62" fmla="*/ 725 w 908"/>
              <a:gd name="T63" fmla="*/ 534 h 1253"/>
              <a:gd name="T64" fmla="*/ 591 w 908"/>
              <a:gd name="T65" fmla="*/ 315 h 1253"/>
              <a:gd name="T66" fmla="*/ 623 w 908"/>
              <a:gd name="T67" fmla="*/ 271 h 1253"/>
              <a:gd name="T68" fmla="*/ 297 w 908"/>
              <a:gd name="T69" fmla="*/ 177 h 1253"/>
              <a:gd name="T70" fmla="*/ 347 w 908"/>
              <a:gd name="T71" fmla="*/ 78 h 1253"/>
              <a:gd name="T72" fmla="*/ 417 w 908"/>
              <a:gd name="T73" fmla="*/ 60 h 1253"/>
              <a:gd name="T74" fmla="*/ 462 w 908"/>
              <a:gd name="T75" fmla="*/ 129 h 1253"/>
              <a:gd name="T76" fmla="*/ 575 w 908"/>
              <a:gd name="T77" fmla="*/ 59 h 1253"/>
              <a:gd name="T78" fmla="*/ 644 w 908"/>
              <a:gd name="T79" fmla="*/ 142 h 1253"/>
              <a:gd name="T80" fmla="*/ 130 w 908"/>
              <a:gd name="T81" fmla="*/ 602 h 1253"/>
              <a:gd name="T82" fmla="*/ 337 w 908"/>
              <a:gd name="T83" fmla="*/ 379 h 1253"/>
              <a:gd name="T84" fmla="*/ 181 w 908"/>
              <a:gd name="T85" fmla="*/ 406 h 1253"/>
              <a:gd name="T86" fmla="*/ 161 w 908"/>
              <a:gd name="T87" fmla="*/ 716 h 1253"/>
              <a:gd name="T88" fmla="*/ 150 w 908"/>
              <a:gd name="T89" fmla="*/ 691 h 1253"/>
              <a:gd name="T90" fmla="*/ 122 w 908"/>
              <a:gd name="T91" fmla="*/ 857 h 1253"/>
              <a:gd name="T92" fmla="*/ 242 w 908"/>
              <a:gd name="T93" fmla="*/ 748 h 1253"/>
              <a:gd name="T94" fmla="*/ 725 w 908"/>
              <a:gd name="T95" fmla="*/ 991 h 1253"/>
              <a:gd name="T96" fmla="*/ 454 w 908"/>
              <a:gd name="T97" fmla="*/ 1168 h 1253"/>
              <a:gd name="T98" fmla="*/ 26 w 908"/>
              <a:gd name="T99" fmla="*/ 730 h 1253"/>
              <a:gd name="T100" fmla="*/ 211 w 908"/>
              <a:gd name="T101" fmla="*/ 1090 h 1253"/>
              <a:gd name="T102" fmla="*/ 105 w 908"/>
              <a:gd name="T103" fmla="*/ 852 h 1253"/>
              <a:gd name="T104" fmla="*/ 735 w 908"/>
              <a:gd name="T105" fmla="*/ 1027 h 1253"/>
              <a:gd name="T106" fmla="*/ 859 w 908"/>
              <a:gd name="T107" fmla="*/ 754 h 1253"/>
              <a:gd name="T108" fmla="*/ 357 w 908"/>
              <a:gd name="T109" fmla="*/ 1002 h 1253"/>
              <a:gd name="T110" fmla="*/ 320 w 908"/>
              <a:gd name="T111" fmla="*/ 854 h 1253"/>
              <a:gd name="T112" fmla="*/ 553 w 908"/>
              <a:gd name="T113" fmla="*/ 818 h 1253"/>
              <a:gd name="T114" fmla="*/ 493 w 908"/>
              <a:gd name="T115" fmla="*/ 932 h 1253"/>
              <a:gd name="T116" fmla="*/ 573 w 908"/>
              <a:gd name="T117" fmla="*/ 912 h 1253"/>
              <a:gd name="T118" fmla="*/ 471 w 908"/>
              <a:gd name="T119" fmla="*/ 760 h 1253"/>
              <a:gd name="T120" fmla="*/ 286 w 908"/>
              <a:gd name="T121" fmla="*/ 780 h 1253"/>
              <a:gd name="T122" fmla="*/ 441 w 908"/>
              <a:gd name="T123" fmla="*/ 78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8" h="1253">
                <a:moveTo>
                  <a:pt x="448" y="379"/>
                </a:moveTo>
                <a:cubicBezTo>
                  <a:pt x="459" y="379"/>
                  <a:pt x="459" y="379"/>
                  <a:pt x="459" y="379"/>
                </a:cubicBezTo>
                <a:cubicBezTo>
                  <a:pt x="459" y="361"/>
                  <a:pt x="459" y="361"/>
                  <a:pt x="459" y="361"/>
                </a:cubicBezTo>
                <a:cubicBezTo>
                  <a:pt x="468" y="361"/>
                  <a:pt x="468" y="361"/>
                  <a:pt x="468" y="361"/>
                </a:cubicBezTo>
                <a:cubicBezTo>
                  <a:pt x="468" y="352"/>
                  <a:pt x="468" y="352"/>
                  <a:pt x="468" y="352"/>
                </a:cubicBezTo>
                <a:cubicBezTo>
                  <a:pt x="459" y="352"/>
                  <a:pt x="459" y="352"/>
                  <a:pt x="459" y="352"/>
                </a:cubicBezTo>
                <a:cubicBezTo>
                  <a:pt x="459" y="343"/>
                  <a:pt x="459" y="343"/>
                  <a:pt x="459" y="343"/>
                </a:cubicBezTo>
                <a:cubicBezTo>
                  <a:pt x="448" y="343"/>
                  <a:pt x="448" y="343"/>
                  <a:pt x="448" y="343"/>
                </a:cubicBezTo>
                <a:cubicBezTo>
                  <a:pt x="448" y="352"/>
                  <a:pt x="448" y="352"/>
                  <a:pt x="448" y="352"/>
                </a:cubicBezTo>
                <a:cubicBezTo>
                  <a:pt x="439" y="352"/>
                  <a:pt x="439" y="352"/>
                  <a:pt x="439" y="352"/>
                </a:cubicBezTo>
                <a:cubicBezTo>
                  <a:pt x="439" y="361"/>
                  <a:pt x="439" y="361"/>
                  <a:pt x="439" y="361"/>
                </a:cubicBezTo>
                <a:cubicBezTo>
                  <a:pt x="448" y="361"/>
                  <a:pt x="448" y="361"/>
                  <a:pt x="448" y="361"/>
                </a:cubicBezTo>
                <a:lnTo>
                  <a:pt x="448" y="379"/>
                </a:lnTo>
                <a:close/>
                <a:moveTo>
                  <a:pt x="416" y="426"/>
                </a:moveTo>
                <a:cubicBezTo>
                  <a:pt x="427" y="426"/>
                  <a:pt x="427" y="426"/>
                  <a:pt x="427" y="426"/>
                </a:cubicBezTo>
                <a:cubicBezTo>
                  <a:pt x="427" y="382"/>
                  <a:pt x="427" y="382"/>
                  <a:pt x="427" y="382"/>
                </a:cubicBezTo>
                <a:cubicBezTo>
                  <a:pt x="416" y="382"/>
                  <a:pt x="416" y="382"/>
                  <a:pt x="416" y="382"/>
                </a:cubicBezTo>
                <a:lnTo>
                  <a:pt x="416" y="426"/>
                </a:lnTo>
                <a:close/>
                <a:moveTo>
                  <a:pt x="504" y="403"/>
                </a:moveTo>
                <a:cubicBezTo>
                  <a:pt x="503" y="402"/>
                  <a:pt x="502" y="401"/>
                  <a:pt x="499" y="400"/>
                </a:cubicBezTo>
                <a:cubicBezTo>
                  <a:pt x="491" y="398"/>
                  <a:pt x="491" y="398"/>
                  <a:pt x="491" y="398"/>
                </a:cubicBezTo>
                <a:cubicBezTo>
                  <a:pt x="489" y="398"/>
                  <a:pt x="488" y="397"/>
                  <a:pt x="488" y="397"/>
                </a:cubicBezTo>
                <a:cubicBezTo>
                  <a:pt x="487" y="397"/>
                  <a:pt x="487" y="397"/>
                  <a:pt x="487" y="397"/>
                </a:cubicBezTo>
                <a:cubicBezTo>
                  <a:pt x="486" y="396"/>
                  <a:pt x="486" y="395"/>
                  <a:pt x="486" y="394"/>
                </a:cubicBezTo>
                <a:cubicBezTo>
                  <a:pt x="486" y="393"/>
                  <a:pt x="486" y="392"/>
                  <a:pt x="487" y="391"/>
                </a:cubicBezTo>
                <a:cubicBezTo>
                  <a:pt x="489" y="390"/>
                  <a:pt x="490" y="390"/>
                  <a:pt x="492" y="390"/>
                </a:cubicBezTo>
                <a:cubicBezTo>
                  <a:pt x="496" y="390"/>
                  <a:pt x="499" y="392"/>
                  <a:pt x="501" y="394"/>
                </a:cubicBezTo>
                <a:cubicBezTo>
                  <a:pt x="502" y="395"/>
                  <a:pt x="502" y="395"/>
                  <a:pt x="502" y="395"/>
                </a:cubicBezTo>
                <a:cubicBezTo>
                  <a:pt x="507" y="386"/>
                  <a:pt x="507" y="386"/>
                  <a:pt x="507" y="386"/>
                </a:cubicBezTo>
                <a:cubicBezTo>
                  <a:pt x="506" y="386"/>
                  <a:pt x="506" y="386"/>
                  <a:pt x="506" y="386"/>
                </a:cubicBezTo>
                <a:cubicBezTo>
                  <a:pt x="503" y="383"/>
                  <a:pt x="498" y="381"/>
                  <a:pt x="493" y="381"/>
                </a:cubicBezTo>
                <a:cubicBezTo>
                  <a:pt x="487" y="381"/>
                  <a:pt x="483" y="382"/>
                  <a:pt x="480" y="385"/>
                </a:cubicBezTo>
                <a:cubicBezTo>
                  <a:pt x="477" y="387"/>
                  <a:pt x="476" y="391"/>
                  <a:pt x="476" y="395"/>
                </a:cubicBezTo>
                <a:cubicBezTo>
                  <a:pt x="476" y="399"/>
                  <a:pt x="477" y="402"/>
                  <a:pt x="480" y="405"/>
                </a:cubicBezTo>
                <a:cubicBezTo>
                  <a:pt x="482" y="406"/>
                  <a:pt x="484" y="407"/>
                  <a:pt x="488" y="408"/>
                </a:cubicBezTo>
                <a:cubicBezTo>
                  <a:pt x="493" y="409"/>
                  <a:pt x="493" y="409"/>
                  <a:pt x="493" y="409"/>
                </a:cubicBezTo>
                <a:cubicBezTo>
                  <a:pt x="495" y="409"/>
                  <a:pt x="496" y="410"/>
                  <a:pt x="496" y="410"/>
                </a:cubicBezTo>
                <a:cubicBezTo>
                  <a:pt x="497" y="411"/>
                  <a:pt x="497" y="411"/>
                  <a:pt x="497" y="411"/>
                </a:cubicBezTo>
                <a:cubicBezTo>
                  <a:pt x="498" y="411"/>
                  <a:pt x="499" y="412"/>
                  <a:pt x="499" y="413"/>
                </a:cubicBezTo>
                <a:cubicBezTo>
                  <a:pt x="499" y="415"/>
                  <a:pt x="498" y="416"/>
                  <a:pt x="495" y="417"/>
                </a:cubicBezTo>
                <a:cubicBezTo>
                  <a:pt x="494" y="417"/>
                  <a:pt x="493" y="418"/>
                  <a:pt x="491" y="418"/>
                </a:cubicBezTo>
                <a:cubicBezTo>
                  <a:pt x="487" y="418"/>
                  <a:pt x="482" y="415"/>
                  <a:pt x="481" y="414"/>
                </a:cubicBezTo>
                <a:cubicBezTo>
                  <a:pt x="480" y="413"/>
                  <a:pt x="480" y="413"/>
                  <a:pt x="480" y="413"/>
                </a:cubicBezTo>
                <a:cubicBezTo>
                  <a:pt x="475" y="421"/>
                  <a:pt x="475" y="421"/>
                  <a:pt x="475" y="421"/>
                </a:cubicBezTo>
                <a:cubicBezTo>
                  <a:pt x="476" y="421"/>
                  <a:pt x="476" y="421"/>
                  <a:pt x="476" y="421"/>
                </a:cubicBezTo>
                <a:cubicBezTo>
                  <a:pt x="479" y="424"/>
                  <a:pt x="484" y="427"/>
                  <a:pt x="491" y="427"/>
                </a:cubicBezTo>
                <a:cubicBezTo>
                  <a:pt x="497" y="427"/>
                  <a:pt x="501" y="425"/>
                  <a:pt x="504" y="423"/>
                </a:cubicBezTo>
                <a:cubicBezTo>
                  <a:pt x="507" y="420"/>
                  <a:pt x="509" y="417"/>
                  <a:pt x="509" y="412"/>
                </a:cubicBezTo>
                <a:cubicBezTo>
                  <a:pt x="509" y="408"/>
                  <a:pt x="507" y="405"/>
                  <a:pt x="505" y="403"/>
                </a:cubicBezTo>
                <a:lnTo>
                  <a:pt x="504" y="403"/>
                </a:lnTo>
                <a:close/>
                <a:moveTo>
                  <a:pt x="460" y="398"/>
                </a:moveTo>
                <a:cubicBezTo>
                  <a:pt x="446" y="398"/>
                  <a:pt x="446" y="398"/>
                  <a:pt x="446" y="398"/>
                </a:cubicBezTo>
                <a:cubicBezTo>
                  <a:pt x="446" y="382"/>
                  <a:pt x="446" y="382"/>
                  <a:pt x="446" y="382"/>
                </a:cubicBezTo>
                <a:cubicBezTo>
                  <a:pt x="435" y="382"/>
                  <a:pt x="435" y="382"/>
                  <a:pt x="435" y="382"/>
                </a:cubicBezTo>
                <a:cubicBezTo>
                  <a:pt x="435" y="426"/>
                  <a:pt x="435" y="426"/>
                  <a:pt x="435" y="426"/>
                </a:cubicBezTo>
                <a:cubicBezTo>
                  <a:pt x="446" y="426"/>
                  <a:pt x="446" y="426"/>
                  <a:pt x="446" y="426"/>
                </a:cubicBezTo>
                <a:cubicBezTo>
                  <a:pt x="446" y="407"/>
                  <a:pt x="446" y="407"/>
                  <a:pt x="446" y="407"/>
                </a:cubicBezTo>
                <a:cubicBezTo>
                  <a:pt x="460" y="407"/>
                  <a:pt x="460" y="407"/>
                  <a:pt x="460" y="407"/>
                </a:cubicBezTo>
                <a:cubicBezTo>
                  <a:pt x="460" y="426"/>
                  <a:pt x="460" y="426"/>
                  <a:pt x="460" y="426"/>
                </a:cubicBezTo>
                <a:cubicBezTo>
                  <a:pt x="471" y="426"/>
                  <a:pt x="471" y="426"/>
                  <a:pt x="471" y="426"/>
                </a:cubicBezTo>
                <a:cubicBezTo>
                  <a:pt x="471" y="382"/>
                  <a:pt x="471" y="382"/>
                  <a:pt x="471" y="382"/>
                </a:cubicBezTo>
                <a:cubicBezTo>
                  <a:pt x="460" y="382"/>
                  <a:pt x="460" y="382"/>
                  <a:pt x="460" y="382"/>
                </a:cubicBezTo>
                <a:lnTo>
                  <a:pt x="460" y="398"/>
                </a:lnTo>
                <a:close/>
                <a:moveTo>
                  <a:pt x="382" y="595"/>
                </a:moveTo>
                <a:cubicBezTo>
                  <a:pt x="356" y="595"/>
                  <a:pt x="356" y="595"/>
                  <a:pt x="356" y="595"/>
                </a:cubicBezTo>
                <a:cubicBezTo>
                  <a:pt x="353" y="591"/>
                  <a:pt x="338" y="577"/>
                  <a:pt x="338" y="577"/>
                </a:cubicBezTo>
                <a:cubicBezTo>
                  <a:pt x="338" y="577"/>
                  <a:pt x="324" y="591"/>
                  <a:pt x="320" y="595"/>
                </a:cubicBezTo>
                <a:cubicBezTo>
                  <a:pt x="294" y="595"/>
                  <a:pt x="294" y="595"/>
                  <a:pt x="294" y="595"/>
                </a:cubicBezTo>
                <a:cubicBezTo>
                  <a:pt x="294" y="621"/>
                  <a:pt x="294" y="621"/>
                  <a:pt x="294" y="621"/>
                </a:cubicBezTo>
                <a:cubicBezTo>
                  <a:pt x="291" y="624"/>
                  <a:pt x="276" y="639"/>
                  <a:pt x="276" y="639"/>
                </a:cubicBezTo>
                <a:cubicBezTo>
                  <a:pt x="276" y="639"/>
                  <a:pt x="291" y="653"/>
                  <a:pt x="294" y="657"/>
                </a:cubicBezTo>
                <a:cubicBezTo>
                  <a:pt x="294" y="683"/>
                  <a:pt x="294" y="683"/>
                  <a:pt x="294" y="683"/>
                </a:cubicBezTo>
                <a:cubicBezTo>
                  <a:pt x="320" y="683"/>
                  <a:pt x="320" y="683"/>
                  <a:pt x="320" y="683"/>
                </a:cubicBezTo>
                <a:cubicBezTo>
                  <a:pt x="324" y="686"/>
                  <a:pt x="338" y="701"/>
                  <a:pt x="338" y="701"/>
                </a:cubicBezTo>
                <a:cubicBezTo>
                  <a:pt x="338" y="701"/>
                  <a:pt x="353" y="686"/>
                  <a:pt x="356" y="683"/>
                </a:cubicBezTo>
                <a:cubicBezTo>
                  <a:pt x="382" y="683"/>
                  <a:pt x="382" y="683"/>
                  <a:pt x="382" y="683"/>
                </a:cubicBezTo>
                <a:cubicBezTo>
                  <a:pt x="382" y="657"/>
                  <a:pt x="382" y="657"/>
                  <a:pt x="382" y="657"/>
                </a:cubicBezTo>
                <a:cubicBezTo>
                  <a:pt x="400" y="639"/>
                  <a:pt x="400" y="639"/>
                  <a:pt x="400" y="639"/>
                </a:cubicBezTo>
                <a:cubicBezTo>
                  <a:pt x="400" y="639"/>
                  <a:pt x="385" y="624"/>
                  <a:pt x="382" y="621"/>
                </a:cubicBezTo>
                <a:lnTo>
                  <a:pt x="382" y="595"/>
                </a:lnTo>
                <a:close/>
                <a:moveTo>
                  <a:pt x="364" y="649"/>
                </a:moveTo>
                <a:cubicBezTo>
                  <a:pt x="364" y="664"/>
                  <a:pt x="364" y="664"/>
                  <a:pt x="364" y="664"/>
                </a:cubicBezTo>
                <a:cubicBezTo>
                  <a:pt x="349" y="664"/>
                  <a:pt x="349" y="664"/>
                  <a:pt x="349" y="664"/>
                </a:cubicBezTo>
                <a:cubicBezTo>
                  <a:pt x="349" y="664"/>
                  <a:pt x="342" y="671"/>
                  <a:pt x="338" y="675"/>
                </a:cubicBezTo>
                <a:cubicBezTo>
                  <a:pt x="334" y="671"/>
                  <a:pt x="327" y="664"/>
                  <a:pt x="327" y="664"/>
                </a:cubicBezTo>
                <a:cubicBezTo>
                  <a:pt x="313" y="664"/>
                  <a:pt x="313" y="664"/>
                  <a:pt x="313" y="664"/>
                </a:cubicBezTo>
                <a:cubicBezTo>
                  <a:pt x="313" y="649"/>
                  <a:pt x="313" y="649"/>
                  <a:pt x="313" y="649"/>
                </a:cubicBezTo>
                <a:cubicBezTo>
                  <a:pt x="313" y="649"/>
                  <a:pt x="306" y="643"/>
                  <a:pt x="302" y="639"/>
                </a:cubicBezTo>
                <a:cubicBezTo>
                  <a:pt x="306" y="635"/>
                  <a:pt x="313" y="628"/>
                  <a:pt x="313" y="628"/>
                </a:cubicBezTo>
                <a:cubicBezTo>
                  <a:pt x="313" y="613"/>
                  <a:pt x="313" y="613"/>
                  <a:pt x="313" y="613"/>
                </a:cubicBezTo>
                <a:cubicBezTo>
                  <a:pt x="327" y="613"/>
                  <a:pt x="327" y="613"/>
                  <a:pt x="327" y="613"/>
                </a:cubicBezTo>
                <a:cubicBezTo>
                  <a:pt x="327" y="613"/>
                  <a:pt x="334" y="606"/>
                  <a:pt x="338" y="603"/>
                </a:cubicBezTo>
                <a:cubicBezTo>
                  <a:pt x="342" y="606"/>
                  <a:pt x="349" y="613"/>
                  <a:pt x="349" y="613"/>
                </a:cubicBezTo>
                <a:cubicBezTo>
                  <a:pt x="364" y="613"/>
                  <a:pt x="364" y="613"/>
                  <a:pt x="364" y="613"/>
                </a:cubicBezTo>
                <a:cubicBezTo>
                  <a:pt x="364" y="628"/>
                  <a:pt x="364" y="628"/>
                  <a:pt x="364" y="628"/>
                </a:cubicBezTo>
                <a:cubicBezTo>
                  <a:pt x="364" y="628"/>
                  <a:pt x="370" y="635"/>
                  <a:pt x="374" y="639"/>
                </a:cubicBezTo>
                <a:cubicBezTo>
                  <a:pt x="370" y="643"/>
                  <a:pt x="364" y="649"/>
                  <a:pt x="364" y="649"/>
                </a:cubicBezTo>
                <a:moveTo>
                  <a:pt x="395" y="1044"/>
                </a:moveTo>
                <a:cubicBezTo>
                  <a:pt x="396" y="1045"/>
                  <a:pt x="396" y="1045"/>
                  <a:pt x="396" y="1046"/>
                </a:cubicBezTo>
                <a:cubicBezTo>
                  <a:pt x="402" y="1050"/>
                  <a:pt x="408" y="1054"/>
                  <a:pt x="413" y="1057"/>
                </a:cubicBezTo>
                <a:cubicBezTo>
                  <a:pt x="434" y="1046"/>
                  <a:pt x="448" y="1023"/>
                  <a:pt x="448" y="998"/>
                </a:cubicBezTo>
                <a:cubicBezTo>
                  <a:pt x="430" y="998"/>
                  <a:pt x="430" y="998"/>
                  <a:pt x="430" y="998"/>
                </a:cubicBezTo>
                <a:cubicBezTo>
                  <a:pt x="430" y="1020"/>
                  <a:pt x="416" y="1039"/>
                  <a:pt x="395" y="1044"/>
                </a:cubicBezTo>
                <a:moveTo>
                  <a:pt x="421" y="981"/>
                </a:moveTo>
                <a:cubicBezTo>
                  <a:pt x="403" y="981"/>
                  <a:pt x="403" y="981"/>
                  <a:pt x="403" y="981"/>
                </a:cubicBezTo>
                <a:cubicBezTo>
                  <a:pt x="403" y="1000"/>
                  <a:pt x="392" y="1017"/>
                  <a:pt x="375" y="1025"/>
                </a:cubicBezTo>
                <a:cubicBezTo>
                  <a:pt x="379" y="1030"/>
                  <a:pt x="384" y="1034"/>
                  <a:pt x="388" y="1038"/>
                </a:cubicBezTo>
                <a:cubicBezTo>
                  <a:pt x="408" y="1027"/>
                  <a:pt x="421" y="1005"/>
                  <a:pt x="421" y="981"/>
                </a:cubicBezTo>
                <a:moveTo>
                  <a:pt x="853" y="676"/>
                </a:moveTo>
                <a:cubicBezTo>
                  <a:pt x="796" y="676"/>
                  <a:pt x="796" y="676"/>
                  <a:pt x="796" y="676"/>
                </a:cubicBezTo>
                <a:cubicBezTo>
                  <a:pt x="788" y="662"/>
                  <a:pt x="776" y="651"/>
                  <a:pt x="762" y="645"/>
                </a:cubicBezTo>
                <a:cubicBezTo>
                  <a:pt x="782" y="639"/>
                  <a:pt x="796" y="623"/>
                  <a:pt x="796" y="603"/>
                </a:cubicBezTo>
                <a:cubicBezTo>
                  <a:pt x="796" y="602"/>
                  <a:pt x="796" y="602"/>
                  <a:pt x="796" y="601"/>
                </a:cubicBezTo>
                <a:cubicBezTo>
                  <a:pt x="795" y="579"/>
                  <a:pt x="781" y="556"/>
                  <a:pt x="748" y="555"/>
                </a:cubicBezTo>
                <a:cubicBezTo>
                  <a:pt x="746" y="552"/>
                  <a:pt x="744" y="546"/>
                  <a:pt x="743" y="533"/>
                </a:cubicBezTo>
                <a:cubicBezTo>
                  <a:pt x="743" y="532"/>
                  <a:pt x="743" y="530"/>
                  <a:pt x="743" y="529"/>
                </a:cubicBezTo>
                <a:cubicBezTo>
                  <a:pt x="743" y="514"/>
                  <a:pt x="748" y="496"/>
                  <a:pt x="754" y="476"/>
                </a:cubicBezTo>
                <a:cubicBezTo>
                  <a:pt x="761" y="451"/>
                  <a:pt x="768" y="422"/>
                  <a:pt x="768" y="392"/>
                </a:cubicBezTo>
                <a:cubicBezTo>
                  <a:pt x="768" y="388"/>
                  <a:pt x="768" y="385"/>
                  <a:pt x="768" y="381"/>
                </a:cubicBezTo>
                <a:cubicBezTo>
                  <a:pt x="766" y="341"/>
                  <a:pt x="750" y="307"/>
                  <a:pt x="724" y="285"/>
                </a:cubicBezTo>
                <a:cubicBezTo>
                  <a:pt x="698" y="262"/>
                  <a:pt x="662" y="250"/>
                  <a:pt x="622" y="253"/>
                </a:cubicBezTo>
                <a:cubicBezTo>
                  <a:pt x="614" y="254"/>
                  <a:pt x="608" y="255"/>
                  <a:pt x="601" y="257"/>
                </a:cubicBezTo>
                <a:cubicBezTo>
                  <a:pt x="607" y="252"/>
                  <a:pt x="612" y="247"/>
                  <a:pt x="615" y="242"/>
                </a:cubicBezTo>
                <a:cubicBezTo>
                  <a:pt x="685" y="122"/>
                  <a:pt x="685" y="122"/>
                  <a:pt x="685" y="122"/>
                </a:cubicBezTo>
                <a:cubicBezTo>
                  <a:pt x="674" y="98"/>
                  <a:pt x="674" y="98"/>
                  <a:pt x="674" y="98"/>
                </a:cubicBezTo>
                <a:cubicBezTo>
                  <a:pt x="648" y="100"/>
                  <a:pt x="648" y="100"/>
                  <a:pt x="648" y="100"/>
                </a:cubicBezTo>
                <a:cubicBezTo>
                  <a:pt x="648" y="100"/>
                  <a:pt x="644" y="107"/>
                  <a:pt x="642" y="110"/>
                </a:cubicBezTo>
                <a:cubicBezTo>
                  <a:pt x="638" y="109"/>
                  <a:pt x="631" y="104"/>
                  <a:pt x="631" y="104"/>
                </a:cubicBezTo>
                <a:cubicBezTo>
                  <a:pt x="608" y="116"/>
                  <a:pt x="608" y="116"/>
                  <a:pt x="608" y="116"/>
                </a:cubicBezTo>
                <a:cubicBezTo>
                  <a:pt x="610" y="141"/>
                  <a:pt x="610" y="141"/>
                  <a:pt x="610" y="141"/>
                </a:cubicBezTo>
                <a:cubicBezTo>
                  <a:pt x="610" y="141"/>
                  <a:pt x="617" y="146"/>
                  <a:pt x="619" y="147"/>
                </a:cubicBezTo>
                <a:cubicBezTo>
                  <a:pt x="617" y="151"/>
                  <a:pt x="616" y="153"/>
                  <a:pt x="614" y="157"/>
                </a:cubicBezTo>
                <a:cubicBezTo>
                  <a:pt x="606" y="151"/>
                  <a:pt x="591" y="141"/>
                  <a:pt x="574" y="134"/>
                </a:cubicBezTo>
                <a:cubicBezTo>
                  <a:pt x="576" y="127"/>
                  <a:pt x="578" y="119"/>
                  <a:pt x="580" y="111"/>
                </a:cubicBezTo>
                <a:cubicBezTo>
                  <a:pt x="584" y="112"/>
                  <a:pt x="593" y="115"/>
                  <a:pt x="593" y="115"/>
                </a:cubicBezTo>
                <a:cubicBezTo>
                  <a:pt x="613" y="97"/>
                  <a:pt x="613" y="97"/>
                  <a:pt x="613" y="97"/>
                </a:cubicBezTo>
                <a:cubicBezTo>
                  <a:pt x="605" y="71"/>
                  <a:pt x="605" y="71"/>
                  <a:pt x="605" y="71"/>
                </a:cubicBezTo>
                <a:cubicBezTo>
                  <a:pt x="605" y="71"/>
                  <a:pt x="596" y="69"/>
                  <a:pt x="592" y="68"/>
                </a:cubicBezTo>
                <a:cubicBezTo>
                  <a:pt x="593" y="64"/>
                  <a:pt x="595" y="55"/>
                  <a:pt x="595" y="55"/>
                </a:cubicBezTo>
                <a:cubicBezTo>
                  <a:pt x="578" y="34"/>
                  <a:pt x="578" y="34"/>
                  <a:pt x="578" y="34"/>
                </a:cubicBezTo>
                <a:cubicBezTo>
                  <a:pt x="552" y="43"/>
                  <a:pt x="552" y="43"/>
                  <a:pt x="552" y="43"/>
                </a:cubicBezTo>
                <a:cubicBezTo>
                  <a:pt x="552" y="43"/>
                  <a:pt x="550" y="52"/>
                  <a:pt x="549" y="56"/>
                </a:cubicBezTo>
                <a:cubicBezTo>
                  <a:pt x="545" y="55"/>
                  <a:pt x="536" y="52"/>
                  <a:pt x="536" y="52"/>
                </a:cubicBezTo>
                <a:cubicBezTo>
                  <a:pt x="515" y="70"/>
                  <a:pt x="515" y="70"/>
                  <a:pt x="515" y="70"/>
                </a:cubicBezTo>
                <a:cubicBezTo>
                  <a:pt x="524" y="96"/>
                  <a:pt x="524" y="96"/>
                  <a:pt x="524" y="96"/>
                </a:cubicBezTo>
                <a:cubicBezTo>
                  <a:pt x="524" y="96"/>
                  <a:pt x="533" y="98"/>
                  <a:pt x="537" y="99"/>
                </a:cubicBezTo>
                <a:cubicBezTo>
                  <a:pt x="535" y="107"/>
                  <a:pt x="533" y="113"/>
                  <a:pt x="531" y="120"/>
                </a:cubicBezTo>
                <a:cubicBezTo>
                  <a:pt x="521" y="118"/>
                  <a:pt x="502" y="114"/>
                  <a:pt x="480" y="112"/>
                </a:cubicBezTo>
                <a:cubicBezTo>
                  <a:pt x="480" y="85"/>
                  <a:pt x="480" y="85"/>
                  <a:pt x="480" y="85"/>
                </a:cubicBezTo>
                <a:cubicBezTo>
                  <a:pt x="495" y="85"/>
                  <a:pt x="495" y="85"/>
                  <a:pt x="495" y="85"/>
                </a:cubicBezTo>
                <a:cubicBezTo>
                  <a:pt x="513" y="60"/>
                  <a:pt x="513" y="60"/>
                  <a:pt x="513" y="60"/>
                </a:cubicBezTo>
                <a:cubicBezTo>
                  <a:pt x="495" y="34"/>
                  <a:pt x="495" y="34"/>
                  <a:pt x="495" y="34"/>
                </a:cubicBezTo>
                <a:cubicBezTo>
                  <a:pt x="480" y="34"/>
                  <a:pt x="480" y="34"/>
                  <a:pt x="480" y="34"/>
                </a:cubicBezTo>
                <a:cubicBezTo>
                  <a:pt x="480" y="18"/>
                  <a:pt x="480" y="18"/>
                  <a:pt x="480" y="18"/>
                </a:cubicBezTo>
                <a:cubicBezTo>
                  <a:pt x="454" y="0"/>
                  <a:pt x="454" y="0"/>
                  <a:pt x="454" y="0"/>
                </a:cubicBezTo>
                <a:cubicBezTo>
                  <a:pt x="428" y="18"/>
                  <a:pt x="428" y="18"/>
                  <a:pt x="428" y="18"/>
                </a:cubicBezTo>
                <a:cubicBezTo>
                  <a:pt x="428" y="34"/>
                  <a:pt x="428" y="34"/>
                  <a:pt x="428" y="34"/>
                </a:cubicBezTo>
                <a:cubicBezTo>
                  <a:pt x="413" y="34"/>
                  <a:pt x="413" y="34"/>
                  <a:pt x="413" y="34"/>
                </a:cubicBezTo>
                <a:cubicBezTo>
                  <a:pt x="395" y="60"/>
                  <a:pt x="395" y="60"/>
                  <a:pt x="395" y="60"/>
                </a:cubicBezTo>
                <a:cubicBezTo>
                  <a:pt x="413" y="85"/>
                  <a:pt x="413" y="85"/>
                  <a:pt x="413" y="85"/>
                </a:cubicBezTo>
                <a:cubicBezTo>
                  <a:pt x="428" y="85"/>
                  <a:pt x="428" y="85"/>
                  <a:pt x="428" y="85"/>
                </a:cubicBezTo>
                <a:cubicBezTo>
                  <a:pt x="428" y="112"/>
                  <a:pt x="428" y="112"/>
                  <a:pt x="428" y="112"/>
                </a:cubicBezTo>
                <a:cubicBezTo>
                  <a:pt x="406" y="114"/>
                  <a:pt x="388" y="118"/>
                  <a:pt x="377" y="120"/>
                </a:cubicBezTo>
                <a:cubicBezTo>
                  <a:pt x="375" y="113"/>
                  <a:pt x="373" y="107"/>
                  <a:pt x="371" y="99"/>
                </a:cubicBezTo>
                <a:cubicBezTo>
                  <a:pt x="376" y="98"/>
                  <a:pt x="384" y="96"/>
                  <a:pt x="384" y="96"/>
                </a:cubicBezTo>
                <a:cubicBezTo>
                  <a:pt x="393" y="70"/>
                  <a:pt x="393" y="70"/>
                  <a:pt x="393" y="70"/>
                </a:cubicBezTo>
                <a:cubicBezTo>
                  <a:pt x="372" y="52"/>
                  <a:pt x="372" y="52"/>
                  <a:pt x="372" y="52"/>
                </a:cubicBezTo>
                <a:cubicBezTo>
                  <a:pt x="372" y="52"/>
                  <a:pt x="364" y="55"/>
                  <a:pt x="359" y="56"/>
                </a:cubicBezTo>
                <a:cubicBezTo>
                  <a:pt x="358" y="52"/>
                  <a:pt x="356" y="43"/>
                  <a:pt x="356" y="43"/>
                </a:cubicBezTo>
                <a:cubicBezTo>
                  <a:pt x="330" y="34"/>
                  <a:pt x="330" y="34"/>
                  <a:pt x="330" y="34"/>
                </a:cubicBezTo>
                <a:cubicBezTo>
                  <a:pt x="313" y="55"/>
                  <a:pt x="313" y="55"/>
                  <a:pt x="313" y="55"/>
                </a:cubicBezTo>
                <a:cubicBezTo>
                  <a:pt x="313" y="55"/>
                  <a:pt x="315" y="64"/>
                  <a:pt x="316" y="68"/>
                </a:cubicBezTo>
                <a:cubicBezTo>
                  <a:pt x="312" y="69"/>
                  <a:pt x="303" y="71"/>
                  <a:pt x="303" y="71"/>
                </a:cubicBezTo>
                <a:cubicBezTo>
                  <a:pt x="295" y="97"/>
                  <a:pt x="295" y="97"/>
                  <a:pt x="295" y="97"/>
                </a:cubicBezTo>
                <a:cubicBezTo>
                  <a:pt x="315" y="115"/>
                  <a:pt x="315" y="115"/>
                  <a:pt x="315" y="115"/>
                </a:cubicBezTo>
                <a:cubicBezTo>
                  <a:pt x="315" y="115"/>
                  <a:pt x="324" y="112"/>
                  <a:pt x="328" y="111"/>
                </a:cubicBezTo>
                <a:cubicBezTo>
                  <a:pt x="330" y="119"/>
                  <a:pt x="332" y="127"/>
                  <a:pt x="334" y="134"/>
                </a:cubicBezTo>
                <a:cubicBezTo>
                  <a:pt x="317" y="141"/>
                  <a:pt x="303" y="151"/>
                  <a:pt x="294" y="157"/>
                </a:cubicBezTo>
                <a:cubicBezTo>
                  <a:pt x="292" y="153"/>
                  <a:pt x="291" y="151"/>
                  <a:pt x="289" y="147"/>
                </a:cubicBezTo>
                <a:cubicBezTo>
                  <a:pt x="291" y="146"/>
                  <a:pt x="298" y="141"/>
                  <a:pt x="298" y="141"/>
                </a:cubicBezTo>
                <a:cubicBezTo>
                  <a:pt x="300" y="116"/>
                  <a:pt x="300" y="116"/>
                  <a:pt x="300" y="116"/>
                </a:cubicBezTo>
                <a:cubicBezTo>
                  <a:pt x="277" y="104"/>
                  <a:pt x="277" y="104"/>
                  <a:pt x="277" y="104"/>
                </a:cubicBezTo>
                <a:cubicBezTo>
                  <a:pt x="277" y="104"/>
                  <a:pt x="270" y="109"/>
                  <a:pt x="266" y="110"/>
                </a:cubicBezTo>
                <a:cubicBezTo>
                  <a:pt x="264" y="107"/>
                  <a:pt x="260" y="100"/>
                  <a:pt x="260" y="100"/>
                </a:cubicBezTo>
                <a:cubicBezTo>
                  <a:pt x="234" y="98"/>
                  <a:pt x="234" y="98"/>
                  <a:pt x="234" y="98"/>
                </a:cubicBezTo>
                <a:cubicBezTo>
                  <a:pt x="223" y="122"/>
                  <a:pt x="223" y="122"/>
                  <a:pt x="223" y="122"/>
                </a:cubicBezTo>
                <a:cubicBezTo>
                  <a:pt x="293" y="241"/>
                  <a:pt x="293" y="241"/>
                  <a:pt x="293" y="241"/>
                </a:cubicBezTo>
                <a:cubicBezTo>
                  <a:pt x="296" y="247"/>
                  <a:pt x="300" y="252"/>
                  <a:pt x="307" y="257"/>
                </a:cubicBezTo>
                <a:cubicBezTo>
                  <a:pt x="300" y="255"/>
                  <a:pt x="294" y="254"/>
                  <a:pt x="287" y="253"/>
                </a:cubicBezTo>
                <a:cubicBezTo>
                  <a:pt x="246" y="250"/>
                  <a:pt x="210" y="262"/>
                  <a:pt x="184" y="285"/>
                </a:cubicBezTo>
                <a:cubicBezTo>
                  <a:pt x="158" y="307"/>
                  <a:pt x="143" y="341"/>
                  <a:pt x="140" y="381"/>
                </a:cubicBezTo>
                <a:cubicBezTo>
                  <a:pt x="140" y="385"/>
                  <a:pt x="140" y="388"/>
                  <a:pt x="140" y="392"/>
                </a:cubicBezTo>
                <a:cubicBezTo>
                  <a:pt x="140" y="422"/>
                  <a:pt x="148" y="451"/>
                  <a:pt x="155" y="476"/>
                </a:cubicBezTo>
                <a:cubicBezTo>
                  <a:pt x="160" y="496"/>
                  <a:pt x="165" y="514"/>
                  <a:pt x="165" y="529"/>
                </a:cubicBezTo>
                <a:cubicBezTo>
                  <a:pt x="165" y="530"/>
                  <a:pt x="165" y="532"/>
                  <a:pt x="165" y="533"/>
                </a:cubicBezTo>
                <a:cubicBezTo>
                  <a:pt x="164" y="546"/>
                  <a:pt x="162" y="552"/>
                  <a:pt x="160" y="555"/>
                </a:cubicBezTo>
                <a:cubicBezTo>
                  <a:pt x="127" y="556"/>
                  <a:pt x="113" y="579"/>
                  <a:pt x="112" y="601"/>
                </a:cubicBezTo>
                <a:cubicBezTo>
                  <a:pt x="112" y="602"/>
                  <a:pt x="112" y="602"/>
                  <a:pt x="112" y="603"/>
                </a:cubicBezTo>
                <a:cubicBezTo>
                  <a:pt x="112" y="623"/>
                  <a:pt x="126" y="639"/>
                  <a:pt x="146" y="645"/>
                </a:cubicBezTo>
                <a:cubicBezTo>
                  <a:pt x="132" y="651"/>
                  <a:pt x="121" y="662"/>
                  <a:pt x="113" y="676"/>
                </a:cubicBezTo>
                <a:cubicBezTo>
                  <a:pt x="55" y="676"/>
                  <a:pt x="55" y="676"/>
                  <a:pt x="55" y="676"/>
                </a:cubicBezTo>
                <a:cubicBezTo>
                  <a:pt x="0" y="730"/>
                  <a:pt x="0" y="730"/>
                  <a:pt x="0" y="730"/>
                </a:cubicBezTo>
                <a:cubicBezTo>
                  <a:pt x="48" y="779"/>
                  <a:pt x="48" y="779"/>
                  <a:pt x="48" y="779"/>
                </a:cubicBezTo>
                <a:cubicBezTo>
                  <a:pt x="46" y="813"/>
                  <a:pt x="41" y="837"/>
                  <a:pt x="29" y="860"/>
                </a:cubicBezTo>
                <a:cubicBezTo>
                  <a:pt x="17" y="886"/>
                  <a:pt x="16" y="919"/>
                  <a:pt x="16" y="929"/>
                </a:cubicBezTo>
                <a:cubicBezTo>
                  <a:pt x="16" y="952"/>
                  <a:pt x="22" y="1012"/>
                  <a:pt x="82" y="1060"/>
                </a:cubicBezTo>
                <a:cubicBezTo>
                  <a:pt x="109" y="1082"/>
                  <a:pt x="133" y="1087"/>
                  <a:pt x="155" y="1091"/>
                </a:cubicBezTo>
                <a:cubicBezTo>
                  <a:pt x="171" y="1095"/>
                  <a:pt x="186" y="1098"/>
                  <a:pt x="203" y="1106"/>
                </a:cubicBezTo>
                <a:cubicBezTo>
                  <a:pt x="241" y="1125"/>
                  <a:pt x="254" y="1143"/>
                  <a:pt x="265" y="1156"/>
                </a:cubicBezTo>
                <a:cubicBezTo>
                  <a:pt x="267" y="1159"/>
                  <a:pt x="267" y="1159"/>
                  <a:pt x="267" y="1159"/>
                </a:cubicBezTo>
                <a:cubicBezTo>
                  <a:pt x="333" y="1244"/>
                  <a:pt x="420" y="1253"/>
                  <a:pt x="454" y="1253"/>
                </a:cubicBezTo>
                <a:cubicBezTo>
                  <a:pt x="488" y="1253"/>
                  <a:pt x="575" y="1244"/>
                  <a:pt x="642" y="1159"/>
                </a:cubicBezTo>
                <a:cubicBezTo>
                  <a:pt x="644" y="1156"/>
                  <a:pt x="644" y="1156"/>
                  <a:pt x="644" y="1156"/>
                </a:cubicBezTo>
                <a:cubicBezTo>
                  <a:pt x="654" y="1143"/>
                  <a:pt x="667" y="1125"/>
                  <a:pt x="705" y="1106"/>
                </a:cubicBezTo>
                <a:cubicBezTo>
                  <a:pt x="722" y="1098"/>
                  <a:pt x="737" y="1095"/>
                  <a:pt x="753" y="1091"/>
                </a:cubicBezTo>
                <a:cubicBezTo>
                  <a:pt x="775" y="1087"/>
                  <a:pt x="799" y="1082"/>
                  <a:pt x="826" y="1060"/>
                </a:cubicBezTo>
                <a:cubicBezTo>
                  <a:pt x="886" y="1012"/>
                  <a:pt x="892" y="952"/>
                  <a:pt x="892" y="929"/>
                </a:cubicBezTo>
                <a:cubicBezTo>
                  <a:pt x="892" y="919"/>
                  <a:pt x="892" y="886"/>
                  <a:pt x="879" y="860"/>
                </a:cubicBezTo>
                <a:cubicBezTo>
                  <a:pt x="868" y="837"/>
                  <a:pt x="862" y="813"/>
                  <a:pt x="860" y="779"/>
                </a:cubicBezTo>
                <a:cubicBezTo>
                  <a:pt x="908" y="730"/>
                  <a:pt x="908" y="730"/>
                  <a:pt x="908" y="730"/>
                </a:cubicBezTo>
                <a:lnTo>
                  <a:pt x="853" y="676"/>
                </a:lnTo>
                <a:close/>
                <a:moveTo>
                  <a:pt x="780" y="685"/>
                </a:moveTo>
                <a:cubicBezTo>
                  <a:pt x="780" y="686"/>
                  <a:pt x="781" y="688"/>
                  <a:pt x="782" y="689"/>
                </a:cubicBezTo>
                <a:cubicBezTo>
                  <a:pt x="783" y="691"/>
                  <a:pt x="783" y="693"/>
                  <a:pt x="784" y="694"/>
                </a:cubicBezTo>
                <a:cubicBezTo>
                  <a:pt x="789" y="707"/>
                  <a:pt x="790" y="721"/>
                  <a:pt x="790" y="734"/>
                </a:cubicBezTo>
                <a:cubicBezTo>
                  <a:pt x="790" y="757"/>
                  <a:pt x="785" y="785"/>
                  <a:pt x="777" y="814"/>
                </a:cubicBezTo>
                <a:cubicBezTo>
                  <a:pt x="762" y="866"/>
                  <a:pt x="739" y="919"/>
                  <a:pt x="727" y="946"/>
                </a:cubicBezTo>
                <a:cubicBezTo>
                  <a:pt x="722" y="935"/>
                  <a:pt x="714" y="916"/>
                  <a:pt x="714" y="916"/>
                </a:cubicBezTo>
                <a:cubicBezTo>
                  <a:pt x="714" y="916"/>
                  <a:pt x="692" y="921"/>
                  <a:pt x="679" y="925"/>
                </a:cubicBezTo>
                <a:cubicBezTo>
                  <a:pt x="692" y="904"/>
                  <a:pt x="715" y="867"/>
                  <a:pt x="740" y="827"/>
                </a:cubicBezTo>
                <a:cubicBezTo>
                  <a:pt x="756" y="801"/>
                  <a:pt x="768" y="764"/>
                  <a:pt x="768" y="732"/>
                </a:cubicBezTo>
                <a:cubicBezTo>
                  <a:pt x="768" y="720"/>
                  <a:pt x="766" y="708"/>
                  <a:pt x="762" y="698"/>
                </a:cubicBezTo>
                <a:cubicBezTo>
                  <a:pt x="761" y="696"/>
                  <a:pt x="760" y="693"/>
                  <a:pt x="758" y="691"/>
                </a:cubicBezTo>
                <a:cubicBezTo>
                  <a:pt x="758" y="691"/>
                  <a:pt x="758" y="691"/>
                  <a:pt x="758" y="691"/>
                </a:cubicBezTo>
                <a:cubicBezTo>
                  <a:pt x="758" y="691"/>
                  <a:pt x="758" y="691"/>
                  <a:pt x="758" y="691"/>
                </a:cubicBezTo>
                <a:cubicBezTo>
                  <a:pt x="751" y="680"/>
                  <a:pt x="739" y="671"/>
                  <a:pt x="723" y="671"/>
                </a:cubicBezTo>
                <a:cubicBezTo>
                  <a:pt x="701" y="671"/>
                  <a:pt x="687" y="689"/>
                  <a:pt x="687" y="706"/>
                </a:cubicBezTo>
                <a:cubicBezTo>
                  <a:pt x="705" y="706"/>
                  <a:pt x="705" y="706"/>
                  <a:pt x="705" y="706"/>
                </a:cubicBezTo>
                <a:cubicBezTo>
                  <a:pt x="705" y="706"/>
                  <a:pt x="705" y="705"/>
                  <a:pt x="705" y="704"/>
                </a:cubicBezTo>
                <a:cubicBezTo>
                  <a:pt x="706" y="698"/>
                  <a:pt x="712" y="689"/>
                  <a:pt x="723" y="689"/>
                </a:cubicBezTo>
                <a:cubicBezTo>
                  <a:pt x="731" y="689"/>
                  <a:pt x="737" y="693"/>
                  <a:pt x="741" y="698"/>
                </a:cubicBezTo>
                <a:cubicBezTo>
                  <a:pt x="742" y="699"/>
                  <a:pt x="742" y="700"/>
                  <a:pt x="743" y="702"/>
                </a:cubicBezTo>
                <a:cubicBezTo>
                  <a:pt x="744" y="702"/>
                  <a:pt x="744" y="703"/>
                  <a:pt x="744" y="704"/>
                </a:cubicBezTo>
                <a:cubicBezTo>
                  <a:pt x="746" y="708"/>
                  <a:pt x="747" y="712"/>
                  <a:pt x="747" y="716"/>
                </a:cubicBezTo>
                <a:cubicBezTo>
                  <a:pt x="747" y="736"/>
                  <a:pt x="733" y="749"/>
                  <a:pt x="711" y="749"/>
                </a:cubicBezTo>
                <a:cubicBezTo>
                  <a:pt x="687" y="749"/>
                  <a:pt x="669" y="731"/>
                  <a:pt x="669" y="706"/>
                </a:cubicBezTo>
                <a:cubicBezTo>
                  <a:pt x="669" y="685"/>
                  <a:pt x="686" y="655"/>
                  <a:pt x="722" y="655"/>
                </a:cubicBezTo>
                <a:cubicBezTo>
                  <a:pt x="753" y="655"/>
                  <a:pt x="770" y="668"/>
                  <a:pt x="780" y="685"/>
                </a:cubicBezTo>
                <a:moveTo>
                  <a:pt x="260" y="709"/>
                </a:moveTo>
                <a:cubicBezTo>
                  <a:pt x="260" y="624"/>
                  <a:pt x="275" y="544"/>
                  <a:pt x="303" y="479"/>
                </a:cubicBezTo>
                <a:cubicBezTo>
                  <a:pt x="303" y="570"/>
                  <a:pt x="303" y="570"/>
                  <a:pt x="303" y="570"/>
                </a:cubicBezTo>
                <a:cubicBezTo>
                  <a:pt x="303" y="570"/>
                  <a:pt x="331" y="542"/>
                  <a:pt x="338" y="535"/>
                </a:cubicBezTo>
                <a:cubicBezTo>
                  <a:pt x="345" y="542"/>
                  <a:pt x="374" y="571"/>
                  <a:pt x="374" y="571"/>
                </a:cubicBezTo>
                <a:cubicBezTo>
                  <a:pt x="374" y="490"/>
                  <a:pt x="374" y="490"/>
                  <a:pt x="374" y="490"/>
                </a:cubicBezTo>
                <a:cubicBezTo>
                  <a:pt x="546" y="603"/>
                  <a:pt x="546" y="603"/>
                  <a:pt x="546" y="603"/>
                </a:cubicBezTo>
                <a:cubicBezTo>
                  <a:pt x="407" y="603"/>
                  <a:pt x="407" y="603"/>
                  <a:pt x="407" y="603"/>
                </a:cubicBezTo>
                <a:cubicBezTo>
                  <a:pt x="407" y="603"/>
                  <a:pt x="435" y="631"/>
                  <a:pt x="442" y="639"/>
                </a:cubicBezTo>
                <a:cubicBezTo>
                  <a:pt x="435" y="646"/>
                  <a:pt x="407" y="674"/>
                  <a:pt x="407" y="674"/>
                </a:cubicBezTo>
                <a:cubicBezTo>
                  <a:pt x="647" y="674"/>
                  <a:pt x="647" y="674"/>
                  <a:pt x="647" y="674"/>
                </a:cubicBezTo>
                <a:cubicBezTo>
                  <a:pt x="648" y="686"/>
                  <a:pt x="648" y="697"/>
                  <a:pt x="648" y="709"/>
                </a:cubicBezTo>
                <a:lnTo>
                  <a:pt x="260" y="709"/>
                </a:lnTo>
                <a:close/>
                <a:moveTo>
                  <a:pt x="648" y="728"/>
                </a:moveTo>
                <a:cubicBezTo>
                  <a:pt x="647" y="826"/>
                  <a:pt x="626" y="917"/>
                  <a:pt x="590" y="987"/>
                </a:cubicBezTo>
                <a:cubicBezTo>
                  <a:pt x="553" y="1057"/>
                  <a:pt x="505" y="1096"/>
                  <a:pt x="454" y="1096"/>
                </a:cubicBezTo>
                <a:cubicBezTo>
                  <a:pt x="403" y="1096"/>
                  <a:pt x="355" y="1057"/>
                  <a:pt x="318" y="987"/>
                </a:cubicBezTo>
                <a:cubicBezTo>
                  <a:pt x="282" y="917"/>
                  <a:pt x="261" y="826"/>
                  <a:pt x="260" y="728"/>
                </a:cubicBezTo>
                <a:lnTo>
                  <a:pt x="648" y="728"/>
                </a:lnTo>
                <a:close/>
                <a:moveTo>
                  <a:pt x="209" y="499"/>
                </a:moveTo>
                <a:cubicBezTo>
                  <a:pt x="204" y="477"/>
                  <a:pt x="199" y="455"/>
                  <a:pt x="199" y="425"/>
                </a:cubicBezTo>
                <a:cubicBezTo>
                  <a:pt x="199" y="420"/>
                  <a:pt x="199" y="414"/>
                  <a:pt x="199" y="408"/>
                </a:cubicBezTo>
                <a:cubicBezTo>
                  <a:pt x="203" y="359"/>
                  <a:pt x="231" y="338"/>
                  <a:pt x="248" y="330"/>
                </a:cubicBezTo>
                <a:cubicBezTo>
                  <a:pt x="253" y="328"/>
                  <a:pt x="259" y="326"/>
                  <a:pt x="264" y="325"/>
                </a:cubicBezTo>
                <a:cubicBezTo>
                  <a:pt x="258" y="332"/>
                  <a:pt x="254" y="341"/>
                  <a:pt x="254" y="351"/>
                </a:cubicBezTo>
                <a:cubicBezTo>
                  <a:pt x="254" y="352"/>
                  <a:pt x="254" y="354"/>
                  <a:pt x="254" y="355"/>
                </a:cubicBezTo>
                <a:cubicBezTo>
                  <a:pt x="254" y="384"/>
                  <a:pt x="274" y="405"/>
                  <a:pt x="305" y="407"/>
                </a:cubicBezTo>
                <a:cubicBezTo>
                  <a:pt x="310" y="407"/>
                  <a:pt x="315" y="407"/>
                  <a:pt x="320" y="406"/>
                </a:cubicBezTo>
                <a:cubicBezTo>
                  <a:pt x="314" y="416"/>
                  <a:pt x="308" y="426"/>
                  <a:pt x="302" y="437"/>
                </a:cubicBezTo>
                <a:cubicBezTo>
                  <a:pt x="269" y="499"/>
                  <a:pt x="249" y="579"/>
                  <a:pt x="243" y="665"/>
                </a:cubicBezTo>
                <a:cubicBezTo>
                  <a:pt x="231" y="649"/>
                  <a:pt x="213" y="638"/>
                  <a:pt x="190" y="637"/>
                </a:cubicBezTo>
                <a:cubicBezTo>
                  <a:pt x="203" y="627"/>
                  <a:pt x="214" y="607"/>
                  <a:pt x="217" y="569"/>
                </a:cubicBezTo>
                <a:cubicBezTo>
                  <a:pt x="217" y="565"/>
                  <a:pt x="217" y="562"/>
                  <a:pt x="217" y="558"/>
                </a:cubicBezTo>
                <a:cubicBezTo>
                  <a:pt x="217" y="537"/>
                  <a:pt x="213" y="518"/>
                  <a:pt x="209" y="499"/>
                </a:cubicBezTo>
                <a:moveTo>
                  <a:pt x="538" y="348"/>
                </a:moveTo>
                <a:cubicBezTo>
                  <a:pt x="538" y="349"/>
                  <a:pt x="538" y="349"/>
                  <a:pt x="538" y="350"/>
                </a:cubicBezTo>
                <a:cubicBezTo>
                  <a:pt x="526" y="340"/>
                  <a:pt x="513" y="332"/>
                  <a:pt x="499" y="327"/>
                </a:cubicBezTo>
                <a:cubicBezTo>
                  <a:pt x="499" y="318"/>
                  <a:pt x="499" y="301"/>
                  <a:pt x="507" y="286"/>
                </a:cubicBezTo>
                <a:cubicBezTo>
                  <a:pt x="531" y="283"/>
                  <a:pt x="554" y="278"/>
                  <a:pt x="572" y="271"/>
                </a:cubicBezTo>
                <a:cubicBezTo>
                  <a:pt x="568" y="274"/>
                  <a:pt x="564" y="278"/>
                  <a:pt x="560" y="282"/>
                </a:cubicBezTo>
                <a:cubicBezTo>
                  <a:pt x="544" y="300"/>
                  <a:pt x="536" y="324"/>
                  <a:pt x="538" y="348"/>
                </a:cubicBezTo>
                <a:moveTo>
                  <a:pt x="454" y="271"/>
                </a:moveTo>
                <a:cubicBezTo>
                  <a:pt x="369" y="271"/>
                  <a:pt x="313" y="246"/>
                  <a:pt x="309" y="233"/>
                </a:cubicBezTo>
                <a:cubicBezTo>
                  <a:pt x="309" y="232"/>
                  <a:pt x="309" y="232"/>
                  <a:pt x="309" y="232"/>
                </a:cubicBezTo>
                <a:cubicBezTo>
                  <a:pt x="309" y="232"/>
                  <a:pt x="309" y="231"/>
                  <a:pt x="309" y="231"/>
                </a:cubicBezTo>
                <a:cubicBezTo>
                  <a:pt x="309" y="210"/>
                  <a:pt x="367" y="178"/>
                  <a:pt x="454" y="178"/>
                </a:cubicBezTo>
                <a:cubicBezTo>
                  <a:pt x="541" y="178"/>
                  <a:pt x="599" y="210"/>
                  <a:pt x="599" y="231"/>
                </a:cubicBezTo>
                <a:cubicBezTo>
                  <a:pt x="599" y="245"/>
                  <a:pt x="543" y="271"/>
                  <a:pt x="454" y="271"/>
                </a:cubicBezTo>
                <a:moveTo>
                  <a:pt x="487" y="288"/>
                </a:moveTo>
                <a:cubicBezTo>
                  <a:pt x="482" y="300"/>
                  <a:pt x="481" y="312"/>
                  <a:pt x="481" y="321"/>
                </a:cubicBezTo>
                <a:cubicBezTo>
                  <a:pt x="472" y="319"/>
                  <a:pt x="463" y="318"/>
                  <a:pt x="454" y="318"/>
                </a:cubicBezTo>
                <a:cubicBezTo>
                  <a:pt x="445" y="318"/>
                  <a:pt x="436" y="319"/>
                  <a:pt x="427" y="321"/>
                </a:cubicBezTo>
                <a:cubicBezTo>
                  <a:pt x="427" y="312"/>
                  <a:pt x="426" y="300"/>
                  <a:pt x="422" y="288"/>
                </a:cubicBezTo>
                <a:cubicBezTo>
                  <a:pt x="432" y="289"/>
                  <a:pt x="443" y="289"/>
                  <a:pt x="454" y="289"/>
                </a:cubicBezTo>
                <a:cubicBezTo>
                  <a:pt x="465" y="289"/>
                  <a:pt x="476" y="289"/>
                  <a:pt x="487" y="288"/>
                </a:cubicBezTo>
                <a:moveTo>
                  <a:pt x="401" y="286"/>
                </a:moveTo>
                <a:cubicBezTo>
                  <a:pt x="409" y="301"/>
                  <a:pt x="409" y="318"/>
                  <a:pt x="409" y="327"/>
                </a:cubicBezTo>
                <a:cubicBezTo>
                  <a:pt x="395" y="332"/>
                  <a:pt x="382" y="340"/>
                  <a:pt x="370" y="350"/>
                </a:cubicBezTo>
                <a:cubicBezTo>
                  <a:pt x="370" y="349"/>
                  <a:pt x="370" y="349"/>
                  <a:pt x="370" y="348"/>
                </a:cubicBezTo>
                <a:cubicBezTo>
                  <a:pt x="372" y="324"/>
                  <a:pt x="364" y="300"/>
                  <a:pt x="348" y="282"/>
                </a:cubicBezTo>
                <a:cubicBezTo>
                  <a:pt x="345" y="278"/>
                  <a:pt x="341" y="274"/>
                  <a:pt x="336" y="271"/>
                </a:cubicBezTo>
                <a:cubicBezTo>
                  <a:pt x="355" y="278"/>
                  <a:pt x="377" y="283"/>
                  <a:pt x="401" y="286"/>
                </a:cubicBezTo>
                <a:moveTo>
                  <a:pt x="454" y="336"/>
                </a:moveTo>
                <a:cubicBezTo>
                  <a:pt x="505" y="336"/>
                  <a:pt x="553" y="375"/>
                  <a:pt x="590" y="445"/>
                </a:cubicBezTo>
                <a:cubicBezTo>
                  <a:pt x="610" y="483"/>
                  <a:pt x="625" y="528"/>
                  <a:pt x="635" y="576"/>
                </a:cubicBezTo>
                <a:cubicBezTo>
                  <a:pt x="354" y="391"/>
                  <a:pt x="354" y="391"/>
                  <a:pt x="354" y="391"/>
                </a:cubicBezTo>
                <a:cubicBezTo>
                  <a:pt x="384" y="355"/>
                  <a:pt x="418" y="336"/>
                  <a:pt x="454" y="336"/>
                </a:cubicBezTo>
                <a:moveTo>
                  <a:pt x="639" y="601"/>
                </a:moveTo>
                <a:cubicBezTo>
                  <a:pt x="642" y="616"/>
                  <a:pt x="644" y="631"/>
                  <a:pt x="645" y="647"/>
                </a:cubicBezTo>
                <a:cubicBezTo>
                  <a:pt x="324" y="435"/>
                  <a:pt x="324" y="435"/>
                  <a:pt x="324" y="435"/>
                </a:cubicBezTo>
                <a:cubicBezTo>
                  <a:pt x="330" y="424"/>
                  <a:pt x="336" y="414"/>
                  <a:pt x="343" y="405"/>
                </a:cubicBezTo>
                <a:lnTo>
                  <a:pt x="639" y="601"/>
                </a:lnTo>
                <a:close/>
                <a:moveTo>
                  <a:pt x="451" y="621"/>
                </a:moveTo>
                <a:cubicBezTo>
                  <a:pt x="479" y="621"/>
                  <a:pt x="556" y="621"/>
                  <a:pt x="573" y="621"/>
                </a:cubicBezTo>
                <a:cubicBezTo>
                  <a:pt x="625" y="656"/>
                  <a:pt x="625" y="656"/>
                  <a:pt x="625" y="656"/>
                </a:cubicBezTo>
                <a:cubicBezTo>
                  <a:pt x="451" y="656"/>
                  <a:pt x="451" y="656"/>
                  <a:pt x="451" y="656"/>
                </a:cubicBezTo>
                <a:cubicBezTo>
                  <a:pt x="456" y="651"/>
                  <a:pt x="468" y="639"/>
                  <a:pt x="468" y="639"/>
                </a:cubicBezTo>
                <a:cubicBezTo>
                  <a:pt x="468" y="639"/>
                  <a:pt x="456" y="627"/>
                  <a:pt x="451" y="621"/>
                </a:cubicBezTo>
                <a:moveTo>
                  <a:pt x="355" y="478"/>
                </a:moveTo>
                <a:cubicBezTo>
                  <a:pt x="355" y="526"/>
                  <a:pt x="355" y="526"/>
                  <a:pt x="355" y="526"/>
                </a:cubicBezTo>
                <a:cubicBezTo>
                  <a:pt x="350" y="521"/>
                  <a:pt x="338" y="509"/>
                  <a:pt x="338" y="509"/>
                </a:cubicBezTo>
                <a:cubicBezTo>
                  <a:pt x="338" y="509"/>
                  <a:pt x="326" y="521"/>
                  <a:pt x="321" y="526"/>
                </a:cubicBezTo>
                <a:cubicBezTo>
                  <a:pt x="321" y="455"/>
                  <a:pt x="321" y="455"/>
                  <a:pt x="321" y="455"/>
                </a:cubicBezTo>
                <a:lnTo>
                  <a:pt x="355" y="478"/>
                </a:lnTo>
                <a:close/>
                <a:moveTo>
                  <a:pt x="606" y="437"/>
                </a:moveTo>
                <a:cubicBezTo>
                  <a:pt x="600" y="426"/>
                  <a:pt x="594" y="416"/>
                  <a:pt x="588" y="406"/>
                </a:cubicBezTo>
                <a:cubicBezTo>
                  <a:pt x="593" y="407"/>
                  <a:pt x="598" y="407"/>
                  <a:pt x="604" y="407"/>
                </a:cubicBezTo>
                <a:cubicBezTo>
                  <a:pt x="634" y="405"/>
                  <a:pt x="654" y="384"/>
                  <a:pt x="654" y="355"/>
                </a:cubicBezTo>
                <a:cubicBezTo>
                  <a:pt x="654" y="354"/>
                  <a:pt x="654" y="352"/>
                  <a:pt x="654" y="351"/>
                </a:cubicBezTo>
                <a:cubicBezTo>
                  <a:pt x="654" y="341"/>
                  <a:pt x="650" y="332"/>
                  <a:pt x="644" y="325"/>
                </a:cubicBezTo>
                <a:cubicBezTo>
                  <a:pt x="650" y="326"/>
                  <a:pt x="655" y="328"/>
                  <a:pt x="660" y="330"/>
                </a:cubicBezTo>
                <a:cubicBezTo>
                  <a:pt x="677" y="338"/>
                  <a:pt x="706" y="359"/>
                  <a:pt x="709" y="408"/>
                </a:cubicBezTo>
                <a:cubicBezTo>
                  <a:pt x="709" y="414"/>
                  <a:pt x="709" y="420"/>
                  <a:pt x="709" y="425"/>
                </a:cubicBezTo>
                <a:cubicBezTo>
                  <a:pt x="709" y="455"/>
                  <a:pt x="704" y="477"/>
                  <a:pt x="699" y="499"/>
                </a:cubicBezTo>
                <a:cubicBezTo>
                  <a:pt x="695" y="518"/>
                  <a:pt x="691" y="537"/>
                  <a:pt x="691" y="558"/>
                </a:cubicBezTo>
                <a:cubicBezTo>
                  <a:pt x="691" y="562"/>
                  <a:pt x="691" y="565"/>
                  <a:pt x="691" y="569"/>
                </a:cubicBezTo>
                <a:cubicBezTo>
                  <a:pt x="694" y="607"/>
                  <a:pt x="705" y="627"/>
                  <a:pt x="718" y="637"/>
                </a:cubicBezTo>
                <a:cubicBezTo>
                  <a:pt x="695" y="638"/>
                  <a:pt x="677" y="649"/>
                  <a:pt x="665" y="665"/>
                </a:cubicBezTo>
                <a:cubicBezTo>
                  <a:pt x="659" y="579"/>
                  <a:pt x="639" y="499"/>
                  <a:pt x="606" y="437"/>
                </a:cubicBezTo>
                <a:moveTo>
                  <a:pt x="623" y="271"/>
                </a:moveTo>
                <a:cubicBezTo>
                  <a:pt x="658" y="269"/>
                  <a:pt x="690" y="279"/>
                  <a:pt x="712" y="298"/>
                </a:cubicBezTo>
                <a:cubicBezTo>
                  <a:pt x="735" y="318"/>
                  <a:pt x="748" y="347"/>
                  <a:pt x="750" y="382"/>
                </a:cubicBezTo>
                <a:cubicBezTo>
                  <a:pt x="752" y="414"/>
                  <a:pt x="743" y="444"/>
                  <a:pt x="736" y="471"/>
                </a:cubicBezTo>
                <a:cubicBezTo>
                  <a:pt x="730" y="494"/>
                  <a:pt x="724" y="516"/>
                  <a:pt x="725" y="534"/>
                </a:cubicBezTo>
                <a:cubicBezTo>
                  <a:pt x="727" y="561"/>
                  <a:pt x="735" y="570"/>
                  <a:pt x="737" y="572"/>
                </a:cubicBezTo>
                <a:cubicBezTo>
                  <a:pt x="740" y="574"/>
                  <a:pt x="740" y="574"/>
                  <a:pt x="740" y="574"/>
                </a:cubicBezTo>
                <a:cubicBezTo>
                  <a:pt x="744" y="574"/>
                  <a:pt x="744" y="574"/>
                  <a:pt x="744" y="574"/>
                </a:cubicBezTo>
                <a:cubicBezTo>
                  <a:pt x="773" y="572"/>
                  <a:pt x="777" y="593"/>
                  <a:pt x="778" y="602"/>
                </a:cubicBezTo>
                <a:cubicBezTo>
                  <a:pt x="779" y="616"/>
                  <a:pt x="766" y="627"/>
                  <a:pt x="749" y="628"/>
                </a:cubicBezTo>
                <a:cubicBezTo>
                  <a:pt x="720" y="630"/>
                  <a:pt x="711" y="596"/>
                  <a:pt x="709" y="568"/>
                </a:cubicBezTo>
                <a:cubicBezTo>
                  <a:pt x="708" y="544"/>
                  <a:pt x="712" y="525"/>
                  <a:pt x="717" y="503"/>
                </a:cubicBezTo>
                <a:cubicBezTo>
                  <a:pt x="723" y="477"/>
                  <a:pt x="730" y="448"/>
                  <a:pt x="727" y="406"/>
                </a:cubicBezTo>
                <a:cubicBezTo>
                  <a:pt x="724" y="364"/>
                  <a:pt x="703" y="330"/>
                  <a:pt x="668" y="314"/>
                </a:cubicBezTo>
                <a:cubicBezTo>
                  <a:pt x="641" y="301"/>
                  <a:pt x="610" y="301"/>
                  <a:pt x="591" y="314"/>
                </a:cubicBezTo>
                <a:cubicBezTo>
                  <a:pt x="591" y="315"/>
                  <a:pt x="591" y="315"/>
                  <a:pt x="591" y="315"/>
                </a:cubicBezTo>
                <a:cubicBezTo>
                  <a:pt x="580" y="322"/>
                  <a:pt x="574" y="333"/>
                  <a:pt x="574" y="344"/>
                </a:cubicBezTo>
                <a:cubicBezTo>
                  <a:pt x="574" y="345"/>
                  <a:pt x="574" y="346"/>
                  <a:pt x="574" y="346"/>
                </a:cubicBezTo>
                <a:cubicBezTo>
                  <a:pt x="593" y="345"/>
                  <a:pt x="593" y="345"/>
                  <a:pt x="593" y="345"/>
                </a:cubicBezTo>
                <a:cubicBezTo>
                  <a:pt x="592" y="338"/>
                  <a:pt x="598" y="328"/>
                  <a:pt x="610" y="327"/>
                </a:cubicBezTo>
                <a:cubicBezTo>
                  <a:pt x="616" y="326"/>
                  <a:pt x="622" y="328"/>
                  <a:pt x="627" y="332"/>
                </a:cubicBezTo>
                <a:cubicBezTo>
                  <a:pt x="633" y="338"/>
                  <a:pt x="636" y="346"/>
                  <a:pt x="636" y="352"/>
                </a:cubicBezTo>
                <a:cubicBezTo>
                  <a:pt x="637" y="373"/>
                  <a:pt x="624" y="387"/>
                  <a:pt x="602" y="389"/>
                </a:cubicBezTo>
                <a:cubicBezTo>
                  <a:pt x="590" y="389"/>
                  <a:pt x="579" y="386"/>
                  <a:pt x="571" y="379"/>
                </a:cubicBezTo>
                <a:cubicBezTo>
                  <a:pt x="562" y="371"/>
                  <a:pt x="557" y="360"/>
                  <a:pt x="556" y="347"/>
                </a:cubicBezTo>
                <a:cubicBezTo>
                  <a:pt x="555" y="328"/>
                  <a:pt x="561" y="308"/>
                  <a:pt x="574" y="294"/>
                </a:cubicBezTo>
                <a:cubicBezTo>
                  <a:pt x="586" y="281"/>
                  <a:pt x="603" y="273"/>
                  <a:pt x="623" y="271"/>
                </a:cubicBezTo>
                <a:moveTo>
                  <a:pt x="297" y="212"/>
                </a:moveTo>
                <a:cubicBezTo>
                  <a:pt x="279" y="181"/>
                  <a:pt x="247" y="127"/>
                  <a:pt x="243" y="121"/>
                </a:cubicBezTo>
                <a:cubicBezTo>
                  <a:pt x="244" y="119"/>
                  <a:pt x="244" y="119"/>
                  <a:pt x="245" y="117"/>
                </a:cubicBezTo>
                <a:cubicBezTo>
                  <a:pt x="247" y="118"/>
                  <a:pt x="247" y="118"/>
                  <a:pt x="249" y="118"/>
                </a:cubicBezTo>
                <a:cubicBezTo>
                  <a:pt x="252" y="122"/>
                  <a:pt x="260" y="136"/>
                  <a:pt x="260" y="136"/>
                </a:cubicBezTo>
                <a:cubicBezTo>
                  <a:pt x="260" y="136"/>
                  <a:pt x="274" y="128"/>
                  <a:pt x="278" y="125"/>
                </a:cubicBezTo>
                <a:cubicBezTo>
                  <a:pt x="279" y="126"/>
                  <a:pt x="279" y="126"/>
                  <a:pt x="281" y="127"/>
                </a:cubicBezTo>
                <a:cubicBezTo>
                  <a:pt x="281" y="129"/>
                  <a:pt x="281" y="129"/>
                  <a:pt x="281" y="131"/>
                </a:cubicBezTo>
                <a:cubicBezTo>
                  <a:pt x="277" y="133"/>
                  <a:pt x="264" y="142"/>
                  <a:pt x="264" y="142"/>
                </a:cubicBezTo>
                <a:cubicBezTo>
                  <a:pt x="289" y="184"/>
                  <a:pt x="289" y="184"/>
                  <a:pt x="289" y="184"/>
                </a:cubicBezTo>
                <a:cubicBezTo>
                  <a:pt x="297" y="177"/>
                  <a:pt x="297" y="177"/>
                  <a:pt x="297" y="177"/>
                </a:cubicBezTo>
                <a:cubicBezTo>
                  <a:pt x="298" y="177"/>
                  <a:pt x="320" y="159"/>
                  <a:pt x="348" y="148"/>
                </a:cubicBezTo>
                <a:cubicBezTo>
                  <a:pt x="356" y="145"/>
                  <a:pt x="356" y="145"/>
                  <a:pt x="356" y="145"/>
                </a:cubicBezTo>
                <a:cubicBezTo>
                  <a:pt x="341" y="89"/>
                  <a:pt x="341" y="89"/>
                  <a:pt x="341" y="89"/>
                </a:cubicBezTo>
                <a:cubicBezTo>
                  <a:pt x="341" y="89"/>
                  <a:pt x="325" y="93"/>
                  <a:pt x="320" y="94"/>
                </a:cubicBezTo>
                <a:cubicBezTo>
                  <a:pt x="318" y="93"/>
                  <a:pt x="318" y="93"/>
                  <a:pt x="316" y="91"/>
                </a:cubicBezTo>
                <a:cubicBezTo>
                  <a:pt x="317" y="89"/>
                  <a:pt x="317" y="88"/>
                  <a:pt x="317" y="86"/>
                </a:cubicBezTo>
                <a:cubicBezTo>
                  <a:pt x="322" y="85"/>
                  <a:pt x="339" y="81"/>
                  <a:pt x="339" y="81"/>
                </a:cubicBezTo>
                <a:cubicBezTo>
                  <a:pt x="339" y="81"/>
                  <a:pt x="334" y="64"/>
                  <a:pt x="333" y="59"/>
                </a:cubicBezTo>
                <a:cubicBezTo>
                  <a:pt x="334" y="58"/>
                  <a:pt x="335" y="57"/>
                  <a:pt x="336" y="56"/>
                </a:cubicBezTo>
                <a:cubicBezTo>
                  <a:pt x="338" y="56"/>
                  <a:pt x="339" y="56"/>
                  <a:pt x="341" y="57"/>
                </a:cubicBezTo>
                <a:cubicBezTo>
                  <a:pt x="342" y="62"/>
                  <a:pt x="347" y="78"/>
                  <a:pt x="347" y="78"/>
                </a:cubicBezTo>
                <a:cubicBezTo>
                  <a:pt x="347" y="78"/>
                  <a:pt x="363" y="74"/>
                  <a:pt x="368" y="72"/>
                </a:cubicBezTo>
                <a:cubicBezTo>
                  <a:pt x="370" y="74"/>
                  <a:pt x="370" y="74"/>
                  <a:pt x="372" y="76"/>
                </a:cubicBezTo>
                <a:cubicBezTo>
                  <a:pt x="371" y="78"/>
                  <a:pt x="371" y="78"/>
                  <a:pt x="370" y="81"/>
                </a:cubicBezTo>
                <a:cubicBezTo>
                  <a:pt x="365" y="82"/>
                  <a:pt x="349" y="86"/>
                  <a:pt x="349" y="86"/>
                </a:cubicBezTo>
                <a:cubicBezTo>
                  <a:pt x="364" y="142"/>
                  <a:pt x="364" y="142"/>
                  <a:pt x="364" y="142"/>
                </a:cubicBezTo>
                <a:cubicBezTo>
                  <a:pt x="373" y="140"/>
                  <a:pt x="373" y="140"/>
                  <a:pt x="373" y="140"/>
                </a:cubicBezTo>
                <a:cubicBezTo>
                  <a:pt x="373" y="140"/>
                  <a:pt x="403" y="132"/>
                  <a:pt x="438" y="130"/>
                </a:cubicBezTo>
                <a:cubicBezTo>
                  <a:pt x="447" y="129"/>
                  <a:pt x="447" y="129"/>
                  <a:pt x="447" y="129"/>
                </a:cubicBezTo>
                <a:cubicBezTo>
                  <a:pt x="447" y="67"/>
                  <a:pt x="447" y="67"/>
                  <a:pt x="447" y="67"/>
                </a:cubicBezTo>
                <a:cubicBezTo>
                  <a:pt x="422" y="67"/>
                  <a:pt x="422" y="67"/>
                  <a:pt x="422" y="67"/>
                </a:cubicBezTo>
                <a:cubicBezTo>
                  <a:pt x="421" y="64"/>
                  <a:pt x="420" y="63"/>
                  <a:pt x="417" y="60"/>
                </a:cubicBezTo>
                <a:cubicBezTo>
                  <a:pt x="420" y="56"/>
                  <a:pt x="421" y="55"/>
                  <a:pt x="422" y="52"/>
                </a:cubicBezTo>
                <a:cubicBezTo>
                  <a:pt x="447" y="52"/>
                  <a:pt x="447" y="52"/>
                  <a:pt x="447" y="52"/>
                </a:cubicBezTo>
                <a:cubicBezTo>
                  <a:pt x="447" y="28"/>
                  <a:pt x="447" y="28"/>
                  <a:pt x="447" y="28"/>
                </a:cubicBezTo>
                <a:cubicBezTo>
                  <a:pt x="449" y="26"/>
                  <a:pt x="451" y="25"/>
                  <a:pt x="454" y="22"/>
                </a:cubicBezTo>
                <a:cubicBezTo>
                  <a:pt x="457" y="25"/>
                  <a:pt x="459" y="26"/>
                  <a:pt x="462" y="28"/>
                </a:cubicBezTo>
                <a:cubicBezTo>
                  <a:pt x="462" y="52"/>
                  <a:pt x="462" y="52"/>
                  <a:pt x="462" y="52"/>
                </a:cubicBezTo>
                <a:cubicBezTo>
                  <a:pt x="486" y="52"/>
                  <a:pt x="486" y="52"/>
                  <a:pt x="486" y="52"/>
                </a:cubicBezTo>
                <a:cubicBezTo>
                  <a:pt x="488" y="55"/>
                  <a:pt x="489" y="56"/>
                  <a:pt x="491" y="60"/>
                </a:cubicBezTo>
                <a:cubicBezTo>
                  <a:pt x="489" y="63"/>
                  <a:pt x="488" y="64"/>
                  <a:pt x="486" y="67"/>
                </a:cubicBezTo>
                <a:cubicBezTo>
                  <a:pt x="462" y="67"/>
                  <a:pt x="462" y="67"/>
                  <a:pt x="462" y="67"/>
                </a:cubicBezTo>
                <a:cubicBezTo>
                  <a:pt x="462" y="129"/>
                  <a:pt x="462" y="129"/>
                  <a:pt x="462" y="129"/>
                </a:cubicBezTo>
                <a:cubicBezTo>
                  <a:pt x="470" y="130"/>
                  <a:pt x="470" y="130"/>
                  <a:pt x="470" y="130"/>
                </a:cubicBezTo>
                <a:cubicBezTo>
                  <a:pt x="505" y="132"/>
                  <a:pt x="535" y="140"/>
                  <a:pt x="535" y="140"/>
                </a:cubicBezTo>
                <a:cubicBezTo>
                  <a:pt x="544" y="142"/>
                  <a:pt x="544" y="142"/>
                  <a:pt x="544" y="142"/>
                </a:cubicBezTo>
                <a:cubicBezTo>
                  <a:pt x="559" y="86"/>
                  <a:pt x="559" y="86"/>
                  <a:pt x="559" y="86"/>
                </a:cubicBezTo>
                <a:cubicBezTo>
                  <a:pt x="559" y="86"/>
                  <a:pt x="543" y="82"/>
                  <a:pt x="538" y="81"/>
                </a:cubicBezTo>
                <a:cubicBezTo>
                  <a:pt x="537" y="78"/>
                  <a:pt x="537" y="78"/>
                  <a:pt x="536" y="76"/>
                </a:cubicBezTo>
                <a:cubicBezTo>
                  <a:pt x="538" y="74"/>
                  <a:pt x="539" y="74"/>
                  <a:pt x="540" y="72"/>
                </a:cubicBezTo>
                <a:cubicBezTo>
                  <a:pt x="545" y="74"/>
                  <a:pt x="561" y="78"/>
                  <a:pt x="561" y="78"/>
                </a:cubicBezTo>
                <a:cubicBezTo>
                  <a:pt x="561" y="78"/>
                  <a:pt x="566" y="62"/>
                  <a:pt x="567" y="57"/>
                </a:cubicBezTo>
                <a:cubicBezTo>
                  <a:pt x="569" y="56"/>
                  <a:pt x="570" y="56"/>
                  <a:pt x="572" y="56"/>
                </a:cubicBezTo>
                <a:cubicBezTo>
                  <a:pt x="574" y="57"/>
                  <a:pt x="574" y="58"/>
                  <a:pt x="575" y="59"/>
                </a:cubicBezTo>
                <a:cubicBezTo>
                  <a:pt x="574" y="64"/>
                  <a:pt x="570" y="81"/>
                  <a:pt x="570" y="81"/>
                </a:cubicBezTo>
                <a:cubicBezTo>
                  <a:pt x="570" y="81"/>
                  <a:pt x="586" y="85"/>
                  <a:pt x="591" y="86"/>
                </a:cubicBezTo>
                <a:cubicBezTo>
                  <a:pt x="591" y="88"/>
                  <a:pt x="592" y="89"/>
                  <a:pt x="592" y="91"/>
                </a:cubicBezTo>
                <a:cubicBezTo>
                  <a:pt x="590" y="93"/>
                  <a:pt x="590" y="93"/>
                  <a:pt x="589" y="94"/>
                </a:cubicBezTo>
                <a:cubicBezTo>
                  <a:pt x="584" y="93"/>
                  <a:pt x="567" y="89"/>
                  <a:pt x="567" y="89"/>
                </a:cubicBezTo>
                <a:cubicBezTo>
                  <a:pt x="552" y="145"/>
                  <a:pt x="552" y="145"/>
                  <a:pt x="552" y="145"/>
                </a:cubicBezTo>
                <a:cubicBezTo>
                  <a:pt x="560" y="148"/>
                  <a:pt x="560" y="148"/>
                  <a:pt x="560" y="148"/>
                </a:cubicBezTo>
                <a:cubicBezTo>
                  <a:pt x="588" y="159"/>
                  <a:pt x="610" y="177"/>
                  <a:pt x="611" y="177"/>
                </a:cubicBezTo>
                <a:cubicBezTo>
                  <a:pt x="619" y="184"/>
                  <a:pt x="619" y="184"/>
                  <a:pt x="619" y="184"/>
                </a:cubicBezTo>
                <a:cubicBezTo>
                  <a:pt x="624" y="175"/>
                  <a:pt x="624" y="175"/>
                  <a:pt x="624" y="175"/>
                </a:cubicBezTo>
                <a:cubicBezTo>
                  <a:pt x="644" y="142"/>
                  <a:pt x="644" y="142"/>
                  <a:pt x="644" y="142"/>
                </a:cubicBezTo>
                <a:cubicBezTo>
                  <a:pt x="644" y="142"/>
                  <a:pt x="631" y="133"/>
                  <a:pt x="627" y="131"/>
                </a:cubicBezTo>
                <a:cubicBezTo>
                  <a:pt x="627" y="129"/>
                  <a:pt x="627" y="129"/>
                  <a:pt x="627" y="127"/>
                </a:cubicBezTo>
                <a:cubicBezTo>
                  <a:pt x="629" y="126"/>
                  <a:pt x="629" y="126"/>
                  <a:pt x="630" y="125"/>
                </a:cubicBezTo>
                <a:cubicBezTo>
                  <a:pt x="635" y="128"/>
                  <a:pt x="648" y="136"/>
                  <a:pt x="648" y="136"/>
                </a:cubicBezTo>
                <a:cubicBezTo>
                  <a:pt x="648" y="136"/>
                  <a:pt x="656" y="122"/>
                  <a:pt x="659" y="118"/>
                </a:cubicBezTo>
                <a:cubicBezTo>
                  <a:pt x="661" y="118"/>
                  <a:pt x="661" y="118"/>
                  <a:pt x="663" y="117"/>
                </a:cubicBezTo>
                <a:cubicBezTo>
                  <a:pt x="664" y="119"/>
                  <a:pt x="664" y="119"/>
                  <a:pt x="665" y="121"/>
                </a:cubicBezTo>
                <a:cubicBezTo>
                  <a:pt x="661" y="127"/>
                  <a:pt x="629" y="181"/>
                  <a:pt x="611" y="212"/>
                </a:cubicBezTo>
                <a:cubicBezTo>
                  <a:pt x="592" y="182"/>
                  <a:pt x="528" y="160"/>
                  <a:pt x="454" y="160"/>
                </a:cubicBezTo>
                <a:cubicBezTo>
                  <a:pt x="381" y="160"/>
                  <a:pt x="317" y="182"/>
                  <a:pt x="297" y="212"/>
                </a:cubicBezTo>
                <a:moveTo>
                  <a:pt x="130" y="602"/>
                </a:moveTo>
                <a:cubicBezTo>
                  <a:pt x="131" y="593"/>
                  <a:pt x="135" y="572"/>
                  <a:pt x="164" y="574"/>
                </a:cubicBezTo>
                <a:cubicBezTo>
                  <a:pt x="168" y="574"/>
                  <a:pt x="168" y="574"/>
                  <a:pt x="168" y="574"/>
                </a:cubicBezTo>
                <a:cubicBezTo>
                  <a:pt x="171" y="572"/>
                  <a:pt x="171" y="572"/>
                  <a:pt x="171" y="572"/>
                </a:cubicBezTo>
                <a:cubicBezTo>
                  <a:pt x="173" y="570"/>
                  <a:pt x="181" y="561"/>
                  <a:pt x="183" y="534"/>
                </a:cubicBezTo>
                <a:cubicBezTo>
                  <a:pt x="184" y="516"/>
                  <a:pt x="178" y="494"/>
                  <a:pt x="172" y="471"/>
                </a:cubicBezTo>
                <a:cubicBezTo>
                  <a:pt x="165" y="444"/>
                  <a:pt x="156" y="414"/>
                  <a:pt x="158" y="382"/>
                </a:cubicBezTo>
                <a:cubicBezTo>
                  <a:pt x="161" y="347"/>
                  <a:pt x="174" y="318"/>
                  <a:pt x="196" y="298"/>
                </a:cubicBezTo>
                <a:cubicBezTo>
                  <a:pt x="218" y="279"/>
                  <a:pt x="250" y="269"/>
                  <a:pt x="285" y="271"/>
                </a:cubicBezTo>
                <a:cubicBezTo>
                  <a:pt x="305" y="273"/>
                  <a:pt x="322" y="281"/>
                  <a:pt x="335" y="294"/>
                </a:cubicBezTo>
                <a:cubicBezTo>
                  <a:pt x="347" y="308"/>
                  <a:pt x="353" y="328"/>
                  <a:pt x="352" y="347"/>
                </a:cubicBezTo>
                <a:cubicBezTo>
                  <a:pt x="351" y="360"/>
                  <a:pt x="346" y="371"/>
                  <a:pt x="337" y="379"/>
                </a:cubicBezTo>
                <a:cubicBezTo>
                  <a:pt x="329" y="386"/>
                  <a:pt x="318" y="389"/>
                  <a:pt x="306" y="389"/>
                </a:cubicBezTo>
                <a:cubicBezTo>
                  <a:pt x="284" y="387"/>
                  <a:pt x="271" y="373"/>
                  <a:pt x="272" y="352"/>
                </a:cubicBezTo>
                <a:cubicBezTo>
                  <a:pt x="272" y="346"/>
                  <a:pt x="275" y="338"/>
                  <a:pt x="282" y="332"/>
                </a:cubicBezTo>
                <a:cubicBezTo>
                  <a:pt x="286" y="328"/>
                  <a:pt x="292" y="326"/>
                  <a:pt x="298" y="327"/>
                </a:cubicBezTo>
                <a:cubicBezTo>
                  <a:pt x="310" y="328"/>
                  <a:pt x="316" y="338"/>
                  <a:pt x="316" y="345"/>
                </a:cubicBezTo>
                <a:cubicBezTo>
                  <a:pt x="334" y="346"/>
                  <a:pt x="334" y="346"/>
                  <a:pt x="334" y="346"/>
                </a:cubicBezTo>
                <a:cubicBezTo>
                  <a:pt x="334" y="346"/>
                  <a:pt x="334" y="345"/>
                  <a:pt x="334" y="344"/>
                </a:cubicBezTo>
                <a:cubicBezTo>
                  <a:pt x="334" y="333"/>
                  <a:pt x="328" y="322"/>
                  <a:pt x="317" y="315"/>
                </a:cubicBezTo>
                <a:cubicBezTo>
                  <a:pt x="317" y="314"/>
                  <a:pt x="317" y="314"/>
                  <a:pt x="317" y="314"/>
                </a:cubicBezTo>
                <a:cubicBezTo>
                  <a:pt x="298" y="301"/>
                  <a:pt x="267" y="301"/>
                  <a:pt x="240" y="314"/>
                </a:cubicBezTo>
                <a:cubicBezTo>
                  <a:pt x="205" y="330"/>
                  <a:pt x="184" y="364"/>
                  <a:pt x="181" y="406"/>
                </a:cubicBezTo>
                <a:cubicBezTo>
                  <a:pt x="178" y="448"/>
                  <a:pt x="185" y="477"/>
                  <a:pt x="191" y="503"/>
                </a:cubicBezTo>
                <a:cubicBezTo>
                  <a:pt x="196" y="525"/>
                  <a:pt x="200" y="544"/>
                  <a:pt x="199" y="568"/>
                </a:cubicBezTo>
                <a:cubicBezTo>
                  <a:pt x="197" y="596"/>
                  <a:pt x="188" y="630"/>
                  <a:pt x="159" y="628"/>
                </a:cubicBezTo>
                <a:cubicBezTo>
                  <a:pt x="142" y="627"/>
                  <a:pt x="129" y="616"/>
                  <a:pt x="130" y="602"/>
                </a:cubicBezTo>
                <a:moveTo>
                  <a:pt x="124" y="694"/>
                </a:moveTo>
                <a:cubicBezTo>
                  <a:pt x="125" y="693"/>
                  <a:pt x="126" y="691"/>
                  <a:pt x="126" y="689"/>
                </a:cubicBezTo>
                <a:cubicBezTo>
                  <a:pt x="127" y="688"/>
                  <a:pt x="128" y="686"/>
                  <a:pt x="128" y="685"/>
                </a:cubicBezTo>
                <a:cubicBezTo>
                  <a:pt x="138" y="668"/>
                  <a:pt x="156" y="655"/>
                  <a:pt x="186" y="655"/>
                </a:cubicBezTo>
                <a:cubicBezTo>
                  <a:pt x="222" y="655"/>
                  <a:pt x="239" y="685"/>
                  <a:pt x="239" y="706"/>
                </a:cubicBezTo>
                <a:cubicBezTo>
                  <a:pt x="239" y="731"/>
                  <a:pt x="221" y="749"/>
                  <a:pt x="197" y="749"/>
                </a:cubicBezTo>
                <a:cubicBezTo>
                  <a:pt x="175" y="749"/>
                  <a:pt x="161" y="736"/>
                  <a:pt x="161" y="716"/>
                </a:cubicBezTo>
                <a:cubicBezTo>
                  <a:pt x="161" y="712"/>
                  <a:pt x="162" y="708"/>
                  <a:pt x="164" y="704"/>
                </a:cubicBezTo>
                <a:cubicBezTo>
                  <a:pt x="164" y="703"/>
                  <a:pt x="165" y="702"/>
                  <a:pt x="165" y="702"/>
                </a:cubicBezTo>
                <a:cubicBezTo>
                  <a:pt x="166" y="700"/>
                  <a:pt x="167" y="699"/>
                  <a:pt x="168" y="698"/>
                </a:cubicBezTo>
                <a:cubicBezTo>
                  <a:pt x="171" y="693"/>
                  <a:pt x="177" y="689"/>
                  <a:pt x="185" y="689"/>
                </a:cubicBezTo>
                <a:cubicBezTo>
                  <a:pt x="196" y="689"/>
                  <a:pt x="202" y="698"/>
                  <a:pt x="203" y="704"/>
                </a:cubicBezTo>
                <a:cubicBezTo>
                  <a:pt x="203" y="705"/>
                  <a:pt x="203" y="706"/>
                  <a:pt x="203" y="706"/>
                </a:cubicBezTo>
                <a:cubicBezTo>
                  <a:pt x="222" y="706"/>
                  <a:pt x="222" y="706"/>
                  <a:pt x="222" y="706"/>
                </a:cubicBezTo>
                <a:cubicBezTo>
                  <a:pt x="222" y="689"/>
                  <a:pt x="207" y="671"/>
                  <a:pt x="185" y="671"/>
                </a:cubicBezTo>
                <a:cubicBezTo>
                  <a:pt x="169" y="671"/>
                  <a:pt x="157" y="680"/>
                  <a:pt x="150" y="691"/>
                </a:cubicBezTo>
                <a:cubicBezTo>
                  <a:pt x="150" y="691"/>
                  <a:pt x="150" y="691"/>
                  <a:pt x="150" y="691"/>
                </a:cubicBezTo>
                <a:cubicBezTo>
                  <a:pt x="150" y="691"/>
                  <a:pt x="150" y="691"/>
                  <a:pt x="150" y="691"/>
                </a:cubicBezTo>
                <a:cubicBezTo>
                  <a:pt x="148" y="693"/>
                  <a:pt x="147" y="696"/>
                  <a:pt x="146" y="698"/>
                </a:cubicBezTo>
                <a:cubicBezTo>
                  <a:pt x="142" y="708"/>
                  <a:pt x="140" y="720"/>
                  <a:pt x="140" y="732"/>
                </a:cubicBezTo>
                <a:cubicBezTo>
                  <a:pt x="140" y="764"/>
                  <a:pt x="152" y="801"/>
                  <a:pt x="168" y="827"/>
                </a:cubicBezTo>
                <a:cubicBezTo>
                  <a:pt x="193" y="867"/>
                  <a:pt x="216" y="904"/>
                  <a:pt x="229" y="925"/>
                </a:cubicBezTo>
                <a:cubicBezTo>
                  <a:pt x="216" y="921"/>
                  <a:pt x="194" y="916"/>
                  <a:pt x="194" y="916"/>
                </a:cubicBezTo>
                <a:cubicBezTo>
                  <a:pt x="194" y="916"/>
                  <a:pt x="186" y="935"/>
                  <a:pt x="181" y="946"/>
                </a:cubicBezTo>
                <a:cubicBezTo>
                  <a:pt x="169" y="919"/>
                  <a:pt x="146" y="866"/>
                  <a:pt x="131" y="814"/>
                </a:cubicBezTo>
                <a:cubicBezTo>
                  <a:pt x="123" y="785"/>
                  <a:pt x="118" y="757"/>
                  <a:pt x="118" y="734"/>
                </a:cubicBezTo>
                <a:cubicBezTo>
                  <a:pt x="118" y="721"/>
                  <a:pt x="119" y="707"/>
                  <a:pt x="124" y="694"/>
                </a:cubicBezTo>
                <a:moveTo>
                  <a:pt x="113" y="882"/>
                </a:moveTo>
                <a:cubicBezTo>
                  <a:pt x="117" y="874"/>
                  <a:pt x="120" y="865"/>
                  <a:pt x="122" y="857"/>
                </a:cubicBezTo>
                <a:cubicBezTo>
                  <a:pt x="123" y="855"/>
                  <a:pt x="123" y="855"/>
                  <a:pt x="123" y="855"/>
                </a:cubicBezTo>
                <a:cubicBezTo>
                  <a:pt x="123" y="854"/>
                  <a:pt x="123" y="853"/>
                  <a:pt x="124" y="852"/>
                </a:cubicBezTo>
                <a:cubicBezTo>
                  <a:pt x="145" y="914"/>
                  <a:pt x="172" y="969"/>
                  <a:pt x="174" y="973"/>
                </a:cubicBezTo>
                <a:cubicBezTo>
                  <a:pt x="183" y="991"/>
                  <a:pt x="183" y="991"/>
                  <a:pt x="183" y="991"/>
                </a:cubicBezTo>
                <a:cubicBezTo>
                  <a:pt x="183" y="991"/>
                  <a:pt x="201" y="947"/>
                  <a:pt x="205" y="937"/>
                </a:cubicBezTo>
                <a:cubicBezTo>
                  <a:pt x="216" y="940"/>
                  <a:pt x="270" y="954"/>
                  <a:pt x="270" y="954"/>
                </a:cubicBezTo>
                <a:cubicBezTo>
                  <a:pt x="257" y="935"/>
                  <a:pt x="257" y="935"/>
                  <a:pt x="257" y="935"/>
                </a:cubicBezTo>
                <a:cubicBezTo>
                  <a:pt x="257" y="934"/>
                  <a:pt x="222" y="880"/>
                  <a:pt x="184" y="817"/>
                </a:cubicBezTo>
                <a:cubicBezTo>
                  <a:pt x="172" y="798"/>
                  <a:pt x="164" y="776"/>
                  <a:pt x="161" y="755"/>
                </a:cubicBezTo>
                <a:cubicBezTo>
                  <a:pt x="170" y="763"/>
                  <a:pt x="182" y="767"/>
                  <a:pt x="197" y="767"/>
                </a:cubicBezTo>
                <a:cubicBezTo>
                  <a:pt x="215" y="767"/>
                  <a:pt x="231" y="760"/>
                  <a:pt x="242" y="748"/>
                </a:cubicBezTo>
                <a:cubicBezTo>
                  <a:pt x="246" y="841"/>
                  <a:pt x="267" y="928"/>
                  <a:pt x="302" y="995"/>
                </a:cubicBezTo>
                <a:cubicBezTo>
                  <a:pt x="342" y="1072"/>
                  <a:pt x="396" y="1114"/>
                  <a:pt x="454" y="1114"/>
                </a:cubicBezTo>
                <a:cubicBezTo>
                  <a:pt x="512" y="1114"/>
                  <a:pt x="566" y="1072"/>
                  <a:pt x="606" y="995"/>
                </a:cubicBezTo>
                <a:cubicBezTo>
                  <a:pt x="641" y="928"/>
                  <a:pt x="662" y="841"/>
                  <a:pt x="666" y="748"/>
                </a:cubicBezTo>
                <a:cubicBezTo>
                  <a:pt x="677" y="760"/>
                  <a:pt x="693" y="767"/>
                  <a:pt x="711" y="767"/>
                </a:cubicBezTo>
                <a:cubicBezTo>
                  <a:pt x="726" y="767"/>
                  <a:pt x="738" y="763"/>
                  <a:pt x="748" y="755"/>
                </a:cubicBezTo>
                <a:cubicBezTo>
                  <a:pt x="744" y="776"/>
                  <a:pt x="736" y="798"/>
                  <a:pt x="725" y="817"/>
                </a:cubicBezTo>
                <a:cubicBezTo>
                  <a:pt x="686" y="880"/>
                  <a:pt x="651" y="934"/>
                  <a:pt x="651" y="935"/>
                </a:cubicBezTo>
                <a:cubicBezTo>
                  <a:pt x="638" y="954"/>
                  <a:pt x="638" y="954"/>
                  <a:pt x="638" y="954"/>
                </a:cubicBezTo>
                <a:cubicBezTo>
                  <a:pt x="638" y="954"/>
                  <a:pt x="692" y="940"/>
                  <a:pt x="703" y="937"/>
                </a:cubicBezTo>
                <a:cubicBezTo>
                  <a:pt x="707" y="947"/>
                  <a:pt x="725" y="991"/>
                  <a:pt x="725" y="991"/>
                </a:cubicBezTo>
                <a:cubicBezTo>
                  <a:pt x="734" y="973"/>
                  <a:pt x="734" y="973"/>
                  <a:pt x="734" y="973"/>
                </a:cubicBezTo>
                <a:cubicBezTo>
                  <a:pt x="736" y="969"/>
                  <a:pt x="763" y="914"/>
                  <a:pt x="784" y="852"/>
                </a:cubicBezTo>
                <a:cubicBezTo>
                  <a:pt x="785" y="853"/>
                  <a:pt x="785" y="854"/>
                  <a:pt x="785" y="855"/>
                </a:cubicBezTo>
                <a:cubicBezTo>
                  <a:pt x="786" y="857"/>
                  <a:pt x="786" y="857"/>
                  <a:pt x="786" y="857"/>
                </a:cubicBezTo>
                <a:cubicBezTo>
                  <a:pt x="788" y="865"/>
                  <a:pt x="791" y="874"/>
                  <a:pt x="795" y="882"/>
                </a:cubicBezTo>
                <a:cubicBezTo>
                  <a:pt x="800" y="897"/>
                  <a:pt x="806" y="912"/>
                  <a:pt x="806" y="929"/>
                </a:cubicBezTo>
                <a:cubicBezTo>
                  <a:pt x="806" y="940"/>
                  <a:pt x="803" y="995"/>
                  <a:pt x="732" y="1009"/>
                </a:cubicBezTo>
                <a:cubicBezTo>
                  <a:pt x="694" y="1016"/>
                  <a:pt x="665" y="1026"/>
                  <a:pt x="623" y="1057"/>
                </a:cubicBezTo>
                <a:cubicBezTo>
                  <a:pt x="598" y="1075"/>
                  <a:pt x="584" y="1093"/>
                  <a:pt x="574" y="1106"/>
                </a:cubicBezTo>
                <a:cubicBezTo>
                  <a:pt x="570" y="1111"/>
                  <a:pt x="567" y="1115"/>
                  <a:pt x="564" y="1118"/>
                </a:cubicBezTo>
                <a:cubicBezTo>
                  <a:pt x="522" y="1165"/>
                  <a:pt x="465" y="1168"/>
                  <a:pt x="454" y="1168"/>
                </a:cubicBezTo>
                <a:cubicBezTo>
                  <a:pt x="443" y="1168"/>
                  <a:pt x="387" y="1165"/>
                  <a:pt x="344" y="1118"/>
                </a:cubicBezTo>
                <a:cubicBezTo>
                  <a:pt x="341" y="1115"/>
                  <a:pt x="338" y="1111"/>
                  <a:pt x="334" y="1106"/>
                </a:cubicBezTo>
                <a:cubicBezTo>
                  <a:pt x="324" y="1093"/>
                  <a:pt x="310" y="1075"/>
                  <a:pt x="285" y="1057"/>
                </a:cubicBezTo>
                <a:cubicBezTo>
                  <a:pt x="243" y="1026"/>
                  <a:pt x="215" y="1016"/>
                  <a:pt x="176" y="1009"/>
                </a:cubicBezTo>
                <a:cubicBezTo>
                  <a:pt x="105" y="995"/>
                  <a:pt x="102" y="940"/>
                  <a:pt x="102" y="929"/>
                </a:cubicBezTo>
                <a:cubicBezTo>
                  <a:pt x="102" y="912"/>
                  <a:pt x="108" y="897"/>
                  <a:pt x="113" y="882"/>
                </a:cubicBezTo>
                <a:moveTo>
                  <a:pt x="26" y="730"/>
                </a:moveTo>
                <a:cubicBezTo>
                  <a:pt x="49" y="707"/>
                  <a:pt x="49" y="707"/>
                  <a:pt x="49" y="707"/>
                </a:cubicBezTo>
                <a:cubicBezTo>
                  <a:pt x="49" y="748"/>
                  <a:pt x="49" y="748"/>
                  <a:pt x="49" y="748"/>
                </a:cubicBezTo>
                <a:cubicBezTo>
                  <a:pt x="49" y="754"/>
                  <a:pt x="49" y="754"/>
                  <a:pt x="49" y="754"/>
                </a:cubicBezTo>
                <a:lnTo>
                  <a:pt x="26" y="730"/>
                </a:lnTo>
                <a:close/>
                <a:moveTo>
                  <a:pt x="863" y="869"/>
                </a:moveTo>
                <a:cubicBezTo>
                  <a:pt x="871" y="886"/>
                  <a:pt x="874" y="911"/>
                  <a:pt x="874" y="929"/>
                </a:cubicBezTo>
                <a:cubicBezTo>
                  <a:pt x="874" y="949"/>
                  <a:pt x="868" y="1003"/>
                  <a:pt x="815" y="1045"/>
                </a:cubicBezTo>
                <a:cubicBezTo>
                  <a:pt x="791" y="1065"/>
                  <a:pt x="770" y="1069"/>
                  <a:pt x="749" y="1074"/>
                </a:cubicBezTo>
                <a:cubicBezTo>
                  <a:pt x="733" y="1077"/>
                  <a:pt x="716" y="1081"/>
                  <a:pt x="697" y="1090"/>
                </a:cubicBezTo>
                <a:cubicBezTo>
                  <a:pt x="655" y="1111"/>
                  <a:pt x="640" y="1131"/>
                  <a:pt x="629" y="1145"/>
                </a:cubicBezTo>
                <a:cubicBezTo>
                  <a:pt x="627" y="1148"/>
                  <a:pt x="627" y="1148"/>
                  <a:pt x="627" y="1148"/>
                </a:cubicBezTo>
                <a:cubicBezTo>
                  <a:pt x="566" y="1227"/>
                  <a:pt x="486" y="1235"/>
                  <a:pt x="454" y="1235"/>
                </a:cubicBezTo>
                <a:cubicBezTo>
                  <a:pt x="422" y="1235"/>
                  <a:pt x="342" y="1227"/>
                  <a:pt x="281" y="1148"/>
                </a:cubicBezTo>
                <a:cubicBezTo>
                  <a:pt x="279" y="1145"/>
                  <a:pt x="279" y="1145"/>
                  <a:pt x="279" y="1145"/>
                </a:cubicBezTo>
                <a:cubicBezTo>
                  <a:pt x="268" y="1131"/>
                  <a:pt x="253" y="1111"/>
                  <a:pt x="211" y="1090"/>
                </a:cubicBezTo>
                <a:cubicBezTo>
                  <a:pt x="192" y="1081"/>
                  <a:pt x="175" y="1077"/>
                  <a:pt x="159" y="1074"/>
                </a:cubicBezTo>
                <a:cubicBezTo>
                  <a:pt x="138" y="1069"/>
                  <a:pt x="117" y="1065"/>
                  <a:pt x="93" y="1045"/>
                </a:cubicBezTo>
                <a:cubicBezTo>
                  <a:pt x="40" y="1003"/>
                  <a:pt x="34" y="949"/>
                  <a:pt x="34" y="929"/>
                </a:cubicBezTo>
                <a:cubicBezTo>
                  <a:pt x="34" y="911"/>
                  <a:pt x="37" y="886"/>
                  <a:pt x="46" y="869"/>
                </a:cubicBezTo>
                <a:cubicBezTo>
                  <a:pt x="61" y="836"/>
                  <a:pt x="68" y="803"/>
                  <a:pt x="68" y="748"/>
                </a:cubicBezTo>
                <a:cubicBezTo>
                  <a:pt x="68" y="694"/>
                  <a:pt x="68" y="694"/>
                  <a:pt x="68" y="694"/>
                </a:cubicBezTo>
                <a:cubicBezTo>
                  <a:pt x="105" y="694"/>
                  <a:pt x="105" y="694"/>
                  <a:pt x="105" y="694"/>
                </a:cubicBezTo>
                <a:cubicBezTo>
                  <a:pt x="101" y="706"/>
                  <a:pt x="100" y="719"/>
                  <a:pt x="100" y="734"/>
                </a:cubicBezTo>
                <a:cubicBezTo>
                  <a:pt x="100" y="758"/>
                  <a:pt x="105" y="787"/>
                  <a:pt x="113" y="815"/>
                </a:cubicBezTo>
                <a:cubicBezTo>
                  <a:pt x="110" y="829"/>
                  <a:pt x="107" y="841"/>
                  <a:pt x="105" y="851"/>
                </a:cubicBezTo>
                <a:cubicBezTo>
                  <a:pt x="105" y="852"/>
                  <a:pt x="105" y="852"/>
                  <a:pt x="105" y="852"/>
                </a:cubicBezTo>
                <a:cubicBezTo>
                  <a:pt x="103" y="860"/>
                  <a:pt x="100" y="867"/>
                  <a:pt x="96" y="875"/>
                </a:cubicBezTo>
                <a:cubicBezTo>
                  <a:pt x="90" y="891"/>
                  <a:pt x="83" y="908"/>
                  <a:pt x="83" y="929"/>
                </a:cubicBezTo>
                <a:cubicBezTo>
                  <a:pt x="83" y="966"/>
                  <a:pt x="107" y="1014"/>
                  <a:pt x="173" y="1027"/>
                </a:cubicBezTo>
                <a:cubicBezTo>
                  <a:pt x="209" y="1034"/>
                  <a:pt x="235" y="1043"/>
                  <a:pt x="274" y="1071"/>
                </a:cubicBezTo>
                <a:cubicBezTo>
                  <a:pt x="297" y="1088"/>
                  <a:pt x="310" y="1104"/>
                  <a:pt x="320" y="1118"/>
                </a:cubicBezTo>
                <a:cubicBezTo>
                  <a:pt x="324" y="1122"/>
                  <a:pt x="327" y="1126"/>
                  <a:pt x="330" y="1130"/>
                </a:cubicBezTo>
                <a:cubicBezTo>
                  <a:pt x="378" y="1183"/>
                  <a:pt x="442" y="1186"/>
                  <a:pt x="454" y="1186"/>
                </a:cubicBezTo>
                <a:cubicBezTo>
                  <a:pt x="466" y="1186"/>
                  <a:pt x="530" y="1183"/>
                  <a:pt x="578" y="1130"/>
                </a:cubicBezTo>
                <a:cubicBezTo>
                  <a:pt x="581" y="1126"/>
                  <a:pt x="585" y="1122"/>
                  <a:pt x="588" y="1118"/>
                </a:cubicBezTo>
                <a:cubicBezTo>
                  <a:pt x="598" y="1104"/>
                  <a:pt x="611" y="1088"/>
                  <a:pt x="634" y="1071"/>
                </a:cubicBezTo>
                <a:cubicBezTo>
                  <a:pt x="673" y="1043"/>
                  <a:pt x="699" y="1034"/>
                  <a:pt x="735" y="1027"/>
                </a:cubicBezTo>
                <a:cubicBezTo>
                  <a:pt x="801" y="1014"/>
                  <a:pt x="825" y="966"/>
                  <a:pt x="825" y="929"/>
                </a:cubicBezTo>
                <a:cubicBezTo>
                  <a:pt x="825" y="908"/>
                  <a:pt x="818" y="891"/>
                  <a:pt x="812" y="875"/>
                </a:cubicBezTo>
                <a:cubicBezTo>
                  <a:pt x="808" y="867"/>
                  <a:pt x="805" y="860"/>
                  <a:pt x="804" y="852"/>
                </a:cubicBezTo>
                <a:cubicBezTo>
                  <a:pt x="803" y="851"/>
                  <a:pt x="803" y="851"/>
                  <a:pt x="803" y="851"/>
                </a:cubicBezTo>
                <a:cubicBezTo>
                  <a:pt x="801" y="841"/>
                  <a:pt x="798" y="829"/>
                  <a:pt x="796" y="815"/>
                </a:cubicBezTo>
                <a:cubicBezTo>
                  <a:pt x="803" y="787"/>
                  <a:pt x="809" y="758"/>
                  <a:pt x="809" y="734"/>
                </a:cubicBezTo>
                <a:cubicBezTo>
                  <a:pt x="809" y="719"/>
                  <a:pt x="807" y="706"/>
                  <a:pt x="803" y="694"/>
                </a:cubicBezTo>
                <a:cubicBezTo>
                  <a:pt x="841" y="694"/>
                  <a:pt x="841" y="694"/>
                  <a:pt x="841" y="694"/>
                </a:cubicBezTo>
                <a:cubicBezTo>
                  <a:pt x="841" y="748"/>
                  <a:pt x="841" y="748"/>
                  <a:pt x="841" y="748"/>
                </a:cubicBezTo>
                <a:cubicBezTo>
                  <a:pt x="841" y="803"/>
                  <a:pt x="847" y="836"/>
                  <a:pt x="863" y="869"/>
                </a:cubicBezTo>
                <a:moveTo>
                  <a:pt x="859" y="754"/>
                </a:moveTo>
                <a:cubicBezTo>
                  <a:pt x="859" y="752"/>
                  <a:pt x="859" y="750"/>
                  <a:pt x="859" y="748"/>
                </a:cubicBezTo>
                <a:cubicBezTo>
                  <a:pt x="859" y="707"/>
                  <a:pt x="859" y="707"/>
                  <a:pt x="859" y="707"/>
                </a:cubicBezTo>
                <a:cubicBezTo>
                  <a:pt x="882" y="730"/>
                  <a:pt x="882" y="730"/>
                  <a:pt x="882" y="730"/>
                </a:cubicBezTo>
                <a:lnTo>
                  <a:pt x="859" y="754"/>
                </a:lnTo>
                <a:close/>
                <a:moveTo>
                  <a:pt x="335" y="912"/>
                </a:moveTo>
                <a:cubicBezTo>
                  <a:pt x="335" y="912"/>
                  <a:pt x="335" y="912"/>
                  <a:pt x="335" y="912"/>
                </a:cubicBezTo>
                <a:cubicBezTo>
                  <a:pt x="335" y="914"/>
                  <a:pt x="335" y="914"/>
                  <a:pt x="335" y="914"/>
                </a:cubicBezTo>
                <a:cubicBezTo>
                  <a:pt x="335" y="934"/>
                  <a:pt x="351" y="950"/>
                  <a:pt x="370" y="950"/>
                </a:cubicBezTo>
                <a:cubicBezTo>
                  <a:pt x="376" y="950"/>
                  <a:pt x="376" y="950"/>
                  <a:pt x="376" y="950"/>
                </a:cubicBezTo>
                <a:cubicBezTo>
                  <a:pt x="376" y="964"/>
                  <a:pt x="376" y="964"/>
                  <a:pt x="376" y="964"/>
                </a:cubicBezTo>
                <a:cubicBezTo>
                  <a:pt x="376" y="979"/>
                  <a:pt x="369" y="993"/>
                  <a:pt x="357" y="1002"/>
                </a:cubicBezTo>
                <a:cubicBezTo>
                  <a:pt x="361" y="1007"/>
                  <a:pt x="364" y="1012"/>
                  <a:pt x="368" y="1016"/>
                </a:cubicBezTo>
                <a:cubicBezTo>
                  <a:pt x="384" y="1004"/>
                  <a:pt x="394" y="985"/>
                  <a:pt x="394" y="963"/>
                </a:cubicBezTo>
                <a:cubicBezTo>
                  <a:pt x="394" y="932"/>
                  <a:pt x="394" y="932"/>
                  <a:pt x="394" y="932"/>
                </a:cubicBezTo>
                <a:cubicBezTo>
                  <a:pt x="370" y="932"/>
                  <a:pt x="370" y="932"/>
                  <a:pt x="370" y="932"/>
                </a:cubicBezTo>
                <a:cubicBezTo>
                  <a:pt x="360" y="932"/>
                  <a:pt x="352" y="924"/>
                  <a:pt x="352" y="914"/>
                </a:cubicBezTo>
                <a:cubicBezTo>
                  <a:pt x="353" y="912"/>
                  <a:pt x="353" y="912"/>
                  <a:pt x="353" y="912"/>
                </a:cubicBezTo>
                <a:cubicBezTo>
                  <a:pt x="353" y="904"/>
                  <a:pt x="347" y="898"/>
                  <a:pt x="340" y="895"/>
                </a:cubicBezTo>
                <a:cubicBezTo>
                  <a:pt x="333" y="893"/>
                  <a:pt x="328" y="886"/>
                  <a:pt x="328" y="879"/>
                </a:cubicBezTo>
                <a:cubicBezTo>
                  <a:pt x="328" y="878"/>
                  <a:pt x="328" y="876"/>
                  <a:pt x="329" y="875"/>
                </a:cubicBezTo>
                <a:cubicBezTo>
                  <a:pt x="329" y="874"/>
                  <a:pt x="329" y="872"/>
                  <a:pt x="329" y="869"/>
                </a:cubicBezTo>
                <a:cubicBezTo>
                  <a:pt x="329" y="863"/>
                  <a:pt x="326" y="857"/>
                  <a:pt x="320" y="854"/>
                </a:cubicBezTo>
                <a:cubicBezTo>
                  <a:pt x="306" y="846"/>
                  <a:pt x="296" y="830"/>
                  <a:pt x="296" y="812"/>
                </a:cubicBezTo>
                <a:cubicBezTo>
                  <a:pt x="296" y="809"/>
                  <a:pt x="296" y="805"/>
                  <a:pt x="297" y="802"/>
                </a:cubicBezTo>
                <a:cubicBezTo>
                  <a:pt x="354" y="818"/>
                  <a:pt x="354" y="818"/>
                  <a:pt x="354" y="818"/>
                </a:cubicBezTo>
                <a:cubicBezTo>
                  <a:pt x="413" y="888"/>
                  <a:pt x="413" y="888"/>
                  <a:pt x="413" y="888"/>
                </a:cubicBezTo>
                <a:cubicBezTo>
                  <a:pt x="443" y="861"/>
                  <a:pt x="443" y="861"/>
                  <a:pt x="443" y="861"/>
                </a:cubicBezTo>
                <a:cubicBezTo>
                  <a:pt x="443" y="821"/>
                  <a:pt x="443" y="821"/>
                  <a:pt x="443" y="821"/>
                </a:cubicBezTo>
                <a:cubicBezTo>
                  <a:pt x="424" y="821"/>
                  <a:pt x="424" y="821"/>
                  <a:pt x="424" y="821"/>
                </a:cubicBezTo>
                <a:cubicBezTo>
                  <a:pt x="424" y="821"/>
                  <a:pt x="433" y="803"/>
                  <a:pt x="454" y="803"/>
                </a:cubicBezTo>
                <a:cubicBezTo>
                  <a:pt x="473" y="803"/>
                  <a:pt x="483" y="817"/>
                  <a:pt x="486" y="830"/>
                </a:cubicBezTo>
                <a:cubicBezTo>
                  <a:pt x="500" y="882"/>
                  <a:pt x="500" y="882"/>
                  <a:pt x="500" y="882"/>
                </a:cubicBezTo>
                <a:cubicBezTo>
                  <a:pt x="553" y="818"/>
                  <a:pt x="553" y="818"/>
                  <a:pt x="553" y="818"/>
                </a:cubicBezTo>
                <a:cubicBezTo>
                  <a:pt x="611" y="802"/>
                  <a:pt x="611" y="802"/>
                  <a:pt x="611" y="802"/>
                </a:cubicBezTo>
                <a:cubicBezTo>
                  <a:pt x="611" y="805"/>
                  <a:pt x="612" y="809"/>
                  <a:pt x="612" y="812"/>
                </a:cubicBezTo>
                <a:cubicBezTo>
                  <a:pt x="612" y="830"/>
                  <a:pt x="602" y="846"/>
                  <a:pt x="587" y="854"/>
                </a:cubicBezTo>
                <a:cubicBezTo>
                  <a:pt x="582" y="857"/>
                  <a:pt x="578" y="863"/>
                  <a:pt x="578" y="869"/>
                </a:cubicBezTo>
                <a:cubicBezTo>
                  <a:pt x="578" y="872"/>
                  <a:pt x="579" y="874"/>
                  <a:pt x="579" y="875"/>
                </a:cubicBezTo>
                <a:cubicBezTo>
                  <a:pt x="579" y="876"/>
                  <a:pt x="579" y="878"/>
                  <a:pt x="579" y="879"/>
                </a:cubicBezTo>
                <a:cubicBezTo>
                  <a:pt x="579" y="886"/>
                  <a:pt x="574" y="893"/>
                  <a:pt x="568" y="895"/>
                </a:cubicBezTo>
                <a:cubicBezTo>
                  <a:pt x="560" y="898"/>
                  <a:pt x="555" y="904"/>
                  <a:pt x="555" y="912"/>
                </a:cubicBezTo>
                <a:cubicBezTo>
                  <a:pt x="555" y="914"/>
                  <a:pt x="555" y="914"/>
                  <a:pt x="555" y="914"/>
                </a:cubicBezTo>
                <a:cubicBezTo>
                  <a:pt x="555" y="924"/>
                  <a:pt x="547" y="932"/>
                  <a:pt x="537" y="932"/>
                </a:cubicBezTo>
                <a:cubicBezTo>
                  <a:pt x="493" y="932"/>
                  <a:pt x="493" y="932"/>
                  <a:pt x="493" y="932"/>
                </a:cubicBezTo>
                <a:cubicBezTo>
                  <a:pt x="493" y="932"/>
                  <a:pt x="495" y="963"/>
                  <a:pt x="471" y="988"/>
                </a:cubicBezTo>
                <a:cubicBezTo>
                  <a:pt x="466" y="994"/>
                  <a:pt x="458" y="1009"/>
                  <a:pt x="466" y="1028"/>
                </a:cubicBezTo>
                <a:cubicBezTo>
                  <a:pt x="476" y="1048"/>
                  <a:pt x="495" y="1057"/>
                  <a:pt x="495" y="1057"/>
                </a:cubicBezTo>
                <a:cubicBezTo>
                  <a:pt x="502" y="1053"/>
                  <a:pt x="513" y="1045"/>
                  <a:pt x="513" y="1045"/>
                </a:cubicBezTo>
                <a:cubicBezTo>
                  <a:pt x="497" y="1040"/>
                  <a:pt x="488" y="1030"/>
                  <a:pt x="482" y="1020"/>
                </a:cubicBezTo>
                <a:cubicBezTo>
                  <a:pt x="478" y="1013"/>
                  <a:pt x="481" y="1004"/>
                  <a:pt x="486" y="999"/>
                </a:cubicBezTo>
                <a:cubicBezTo>
                  <a:pt x="493" y="993"/>
                  <a:pt x="501" y="979"/>
                  <a:pt x="504" y="970"/>
                </a:cubicBezTo>
                <a:cubicBezTo>
                  <a:pt x="508" y="959"/>
                  <a:pt x="510" y="950"/>
                  <a:pt x="510" y="950"/>
                </a:cubicBezTo>
                <a:cubicBezTo>
                  <a:pt x="537" y="950"/>
                  <a:pt x="537" y="950"/>
                  <a:pt x="537" y="950"/>
                </a:cubicBezTo>
                <a:cubicBezTo>
                  <a:pt x="557" y="950"/>
                  <a:pt x="573" y="934"/>
                  <a:pt x="573" y="914"/>
                </a:cubicBezTo>
                <a:cubicBezTo>
                  <a:pt x="573" y="912"/>
                  <a:pt x="573" y="912"/>
                  <a:pt x="573" y="912"/>
                </a:cubicBezTo>
                <a:cubicBezTo>
                  <a:pt x="573" y="912"/>
                  <a:pt x="573" y="912"/>
                  <a:pt x="573" y="912"/>
                </a:cubicBezTo>
                <a:cubicBezTo>
                  <a:pt x="587" y="908"/>
                  <a:pt x="597" y="894"/>
                  <a:pt x="597" y="879"/>
                </a:cubicBezTo>
                <a:cubicBezTo>
                  <a:pt x="597" y="876"/>
                  <a:pt x="597" y="872"/>
                  <a:pt x="596" y="870"/>
                </a:cubicBezTo>
                <a:cubicBezTo>
                  <a:pt x="616" y="858"/>
                  <a:pt x="630" y="837"/>
                  <a:pt x="630" y="812"/>
                </a:cubicBezTo>
                <a:cubicBezTo>
                  <a:pt x="630" y="801"/>
                  <a:pt x="627" y="790"/>
                  <a:pt x="622" y="780"/>
                </a:cubicBezTo>
                <a:cubicBezTo>
                  <a:pt x="543" y="802"/>
                  <a:pt x="543" y="802"/>
                  <a:pt x="543" y="802"/>
                </a:cubicBezTo>
                <a:cubicBezTo>
                  <a:pt x="508" y="844"/>
                  <a:pt x="508" y="844"/>
                  <a:pt x="508" y="844"/>
                </a:cubicBezTo>
                <a:cubicBezTo>
                  <a:pt x="508" y="844"/>
                  <a:pt x="505" y="835"/>
                  <a:pt x="503" y="825"/>
                </a:cubicBezTo>
                <a:cubicBezTo>
                  <a:pt x="498" y="804"/>
                  <a:pt x="483" y="795"/>
                  <a:pt x="483" y="795"/>
                </a:cubicBezTo>
                <a:cubicBezTo>
                  <a:pt x="501" y="754"/>
                  <a:pt x="501" y="754"/>
                  <a:pt x="501" y="754"/>
                </a:cubicBezTo>
                <a:cubicBezTo>
                  <a:pt x="471" y="760"/>
                  <a:pt x="471" y="760"/>
                  <a:pt x="471" y="760"/>
                </a:cubicBezTo>
                <a:cubicBezTo>
                  <a:pt x="454" y="737"/>
                  <a:pt x="454" y="737"/>
                  <a:pt x="454" y="737"/>
                </a:cubicBezTo>
                <a:cubicBezTo>
                  <a:pt x="436" y="760"/>
                  <a:pt x="436" y="760"/>
                  <a:pt x="436" y="760"/>
                </a:cubicBezTo>
                <a:cubicBezTo>
                  <a:pt x="407" y="754"/>
                  <a:pt x="407" y="754"/>
                  <a:pt x="407" y="754"/>
                </a:cubicBezTo>
                <a:cubicBezTo>
                  <a:pt x="425" y="795"/>
                  <a:pt x="425" y="795"/>
                  <a:pt x="425" y="795"/>
                </a:cubicBezTo>
                <a:cubicBezTo>
                  <a:pt x="413" y="803"/>
                  <a:pt x="404" y="817"/>
                  <a:pt x="404" y="835"/>
                </a:cubicBezTo>
                <a:cubicBezTo>
                  <a:pt x="404" y="837"/>
                  <a:pt x="404" y="839"/>
                  <a:pt x="404" y="839"/>
                </a:cubicBezTo>
                <a:cubicBezTo>
                  <a:pt x="425" y="839"/>
                  <a:pt x="425" y="839"/>
                  <a:pt x="425" y="839"/>
                </a:cubicBezTo>
                <a:cubicBezTo>
                  <a:pt x="425" y="853"/>
                  <a:pt x="425" y="853"/>
                  <a:pt x="425" y="853"/>
                </a:cubicBezTo>
                <a:cubicBezTo>
                  <a:pt x="415" y="862"/>
                  <a:pt x="415" y="862"/>
                  <a:pt x="415" y="862"/>
                </a:cubicBezTo>
                <a:cubicBezTo>
                  <a:pt x="365" y="802"/>
                  <a:pt x="365" y="802"/>
                  <a:pt x="365" y="802"/>
                </a:cubicBezTo>
                <a:cubicBezTo>
                  <a:pt x="286" y="780"/>
                  <a:pt x="286" y="780"/>
                  <a:pt x="286" y="780"/>
                </a:cubicBezTo>
                <a:cubicBezTo>
                  <a:pt x="281" y="790"/>
                  <a:pt x="278" y="801"/>
                  <a:pt x="278" y="812"/>
                </a:cubicBezTo>
                <a:cubicBezTo>
                  <a:pt x="278" y="837"/>
                  <a:pt x="291" y="858"/>
                  <a:pt x="311" y="870"/>
                </a:cubicBezTo>
                <a:cubicBezTo>
                  <a:pt x="311" y="872"/>
                  <a:pt x="310" y="876"/>
                  <a:pt x="310" y="879"/>
                </a:cubicBezTo>
                <a:cubicBezTo>
                  <a:pt x="310" y="894"/>
                  <a:pt x="320" y="908"/>
                  <a:pt x="335" y="912"/>
                </a:cubicBezTo>
                <a:moveTo>
                  <a:pt x="445" y="780"/>
                </a:moveTo>
                <a:cubicBezTo>
                  <a:pt x="454" y="769"/>
                  <a:pt x="454" y="769"/>
                  <a:pt x="454" y="769"/>
                </a:cubicBezTo>
                <a:cubicBezTo>
                  <a:pt x="462" y="780"/>
                  <a:pt x="462" y="780"/>
                  <a:pt x="462" y="780"/>
                </a:cubicBezTo>
                <a:cubicBezTo>
                  <a:pt x="470" y="779"/>
                  <a:pt x="470" y="779"/>
                  <a:pt x="470" y="779"/>
                </a:cubicBezTo>
                <a:cubicBezTo>
                  <a:pt x="466" y="787"/>
                  <a:pt x="466" y="787"/>
                  <a:pt x="466" y="787"/>
                </a:cubicBezTo>
                <a:cubicBezTo>
                  <a:pt x="466" y="787"/>
                  <a:pt x="460" y="786"/>
                  <a:pt x="454" y="786"/>
                </a:cubicBezTo>
                <a:cubicBezTo>
                  <a:pt x="448" y="786"/>
                  <a:pt x="441" y="787"/>
                  <a:pt x="441" y="787"/>
                </a:cubicBezTo>
                <a:cubicBezTo>
                  <a:pt x="437" y="779"/>
                  <a:pt x="437" y="779"/>
                  <a:pt x="437" y="779"/>
                </a:cubicBezTo>
                <a:lnTo>
                  <a:pt x="445" y="7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7658"/>
          </a:p>
        </p:txBody>
      </p:sp>
      <p:sp>
        <p:nvSpPr>
          <p:cNvPr id="14" name="Freeform 88"/>
          <p:cNvSpPr>
            <a:spLocks/>
          </p:cNvSpPr>
          <p:nvPr/>
        </p:nvSpPr>
        <p:spPr bwMode="auto">
          <a:xfrm>
            <a:off x="20143787" y="873919"/>
            <a:ext cx="528878" cy="696962"/>
          </a:xfrm>
          <a:custGeom>
            <a:avLst/>
            <a:gdLst>
              <a:gd name="T0" fmla="*/ 188 w 233"/>
              <a:gd name="T1" fmla="*/ 165 h 294"/>
              <a:gd name="T2" fmla="*/ 120 w 233"/>
              <a:gd name="T3" fmla="*/ 249 h 294"/>
              <a:gd name="T4" fmla="*/ 50 w 233"/>
              <a:gd name="T5" fmla="*/ 166 h 294"/>
              <a:gd name="T6" fmla="*/ 50 w 233"/>
              <a:gd name="T7" fmla="*/ 0 h 294"/>
              <a:gd name="T8" fmla="*/ 0 w 233"/>
              <a:gd name="T9" fmla="*/ 0 h 294"/>
              <a:gd name="T10" fmla="*/ 0 w 233"/>
              <a:gd name="T11" fmla="*/ 166 h 294"/>
              <a:gd name="T12" fmla="*/ 118 w 233"/>
              <a:gd name="T13" fmla="*/ 294 h 294"/>
              <a:gd name="T14" fmla="*/ 233 w 233"/>
              <a:gd name="T15" fmla="*/ 166 h 294"/>
              <a:gd name="T16" fmla="*/ 233 w 233"/>
              <a:gd name="T17" fmla="*/ 0 h 294"/>
              <a:gd name="T18" fmla="*/ 188 w 233"/>
              <a:gd name="T19" fmla="*/ 0 h 294"/>
              <a:gd name="T20" fmla="*/ 188 w 233"/>
              <a:gd name="T21" fmla="*/ 16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94">
                <a:moveTo>
                  <a:pt x="188" y="165"/>
                </a:moveTo>
                <a:cubicBezTo>
                  <a:pt x="188" y="221"/>
                  <a:pt x="164" y="249"/>
                  <a:pt x="120" y="249"/>
                </a:cubicBezTo>
                <a:cubicBezTo>
                  <a:pt x="74" y="249"/>
                  <a:pt x="50" y="221"/>
                  <a:pt x="50" y="166"/>
                </a:cubicBezTo>
                <a:cubicBezTo>
                  <a:pt x="50" y="0"/>
                  <a:pt x="50" y="0"/>
                  <a:pt x="50" y="0"/>
                </a:cubicBezTo>
                <a:cubicBezTo>
                  <a:pt x="0" y="0"/>
                  <a:pt x="0" y="0"/>
                  <a:pt x="0" y="0"/>
                </a:cubicBezTo>
                <a:cubicBezTo>
                  <a:pt x="0" y="166"/>
                  <a:pt x="0" y="166"/>
                  <a:pt x="0" y="166"/>
                </a:cubicBezTo>
                <a:cubicBezTo>
                  <a:pt x="0" y="250"/>
                  <a:pt x="44" y="294"/>
                  <a:pt x="118" y="294"/>
                </a:cubicBezTo>
                <a:cubicBezTo>
                  <a:pt x="186" y="294"/>
                  <a:pt x="233" y="249"/>
                  <a:pt x="233" y="166"/>
                </a:cubicBezTo>
                <a:cubicBezTo>
                  <a:pt x="233" y="0"/>
                  <a:pt x="233" y="0"/>
                  <a:pt x="233" y="0"/>
                </a:cubicBezTo>
                <a:cubicBezTo>
                  <a:pt x="188" y="0"/>
                  <a:pt x="188" y="0"/>
                  <a:pt x="188" y="0"/>
                </a:cubicBezTo>
                <a:lnTo>
                  <a:pt x="188"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7658"/>
          </a:p>
        </p:txBody>
      </p:sp>
      <p:sp>
        <p:nvSpPr>
          <p:cNvPr id="15" name="Freeform 87"/>
          <p:cNvSpPr>
            <a:spLocks/>
          </p:cNvSpPr>
          <p:nvPr/>
        </p:nvSpPr>
        <p:spPr bwMode="auto">
          <a:xfrm>
            <a:off x="20753387" y="873919"/>
            <a:ext cx="527838" cy="698201"/>
          </a:xfrm>
          <a:custGeom>
            <a:avLst/>
            <a:gdLst>
              <a:gd name="T0" fmla="*/ 88 w 111"/>
              <a:gd name="T1" fmla="*/ 89 h 142"/>
              <a:gd name="T2" fmla="*/ 3 w 111"/>
              <a:gd name="T3" fmla="*/ 0 h 142"/>
              <a:gd name="T4" fmla="*/ 0 w 111"/>
              <a:gd name="T5" fmla="*/ 0 h 142"/>
              <a:gd name="T6" fmla="*/ 0 w 111"/>
              <a:gd name="T7" fmla="*/ 138 h 142"/>
              <a:gd name="T8" fmla="*/ 23 w 111"/>
              <a:gd name="T9" fmla="*/ 138 h 142"/>
              <a:gd name="T10" fmla="*/ 23 w 111"/>
              <a:gd name="T11" fmla="*/ 53 h 142"/>
              <a:gd name="T12" fmla="*/ 108 w 111"/>
              <a:gd name="T13" fmla="*/ 142 h 142"/>
              <a:gd name="T14" fmla="*/ 111 w 111"/>
              <a:gd name="T15" fmla="*/ 142 h 142"/>
              <a:gd name="T16" fmla="*/ 111 w 111"/>
              <a:gd name="T17" fmla="*/ 5 h 142"/>
              <a:gd name="T18" fmla="*/ 88 w 111"/>
              <a:gd name="T19" fmla="*/ 5 h 142"/>
              <a:gd name="T20" fmla="*/ 88 w 111"/>
              <a:gd name="T21" fmla="*/ 8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2">
                <a:moveTo>
                  <a:pt x="88" y="89"/>
                </a:moveTo>
                <a:lnTo>
                  <a:pt x="3" y="0"/>
                </a:lnTo>
                <a:lnTo>
                  <a:pt x="0" y="0"/>
                </a:lnTo>
                <a:lnTo>
                  <a:pt x="0" y="138"/>
                </a:lnTo>
                <a:lnTo>
                  <a:pt x="23" y="138"/>
                </a:lnTo>
                <a:lnTo>
                  <a:pt x="23" y="53"/>
                </a:lnTo>
                <a:lnTo>
                  <a:pt x="108" y="142"/>
                </a:lnTo>
                <a:lnTo>
                  <a:pt x="111" y="142"/>
                </a:lnTo>
                <a:lnTo>
                  <a:pt x="111" y="5"/>
                </a:lnTo>
                <a:lnTo>
                  <a:pt x="88" y="5"/>
                </a:lnTo>
                <a:lnTo>
                  <a:pt x="88"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7658"/>
          </a:p>
        </p:txBody>
      </p:sp>
      <p:sp>
        <p:nvSpPr>
          <p:cNvPr id="16" name="Freeform 89"/>
          <p:cNvSpPr>
            <a:spLocks/>
          </p:cNvSpPr>
          <p:nvPr/>
        </p:nvSpPr>
        <p:spPr bwMode="auto">
          <a:xfrm>
            <a:off x="21362987" y="873919"/>
            <a:ext cx="527838" cy="698201"/>
          </a:xfrm>
          <a:custGeom>
            <a:avLst/>
            <a:gdLst>
              <a:gd name="T0" fmla="*/ 52 w 232"/>
              <a:gd name="T1" fmla="*/ 152 h 304"/>
              <a:gd name="T2" fmla="*/ 148 w 232"/>
              <a:gd name="T3" fmla="*/ 46 h 304"/>
              <a:gd name="T4" fmla="*/ 223 w 232"/>
              <a:gd name="T5" fmla="*/ 83 h 304"/>
              <a:gd name="T6" fmla="*/ 229 w 232"/>
              <a:gd name="T7" fmla="*/ 27 h 304"/>
              <a:gd name="T8" fmla="*/ 145 w 232"/>
              <a:gd name="T9" fmla="*/ 0 h 304"/>
              <a:gd name="T10" fmla="*/ 0 w 232"/>
              <a:gd name="T11" fmla="*/ 152 h 304"/>
              <a:gd name="T12" fmla="*/ 55 w 232"/>
              <a:gd name="T13" fmla="*/ 273 h 304"/>
              <a:gd name="T14" fmla="*/ 144 w 232"/>
              <a:gd name="T15" fmla="*/ 304 h 304"/>
              <a:gd name="T16" fmla="*/ 230 w 232"/>
              <a:gd name="T17" fmla="*/ 276 h 304"/>
              <a:gd name="T18" fmla="*/ 232 w 232"/>
              <a:gd name="T19" fmla="*/ 213 h 304"/>
              <a:gd name="T20" fmla="*/ 145 w 232"/>
              <a:gd name="T21" fmla="*/ 255 h 304"/>
              <a:gd name="T22" fmla="*/ 52 w 232"/>
              <a:gd name="T23" fmla="*/ 15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04">
                <a:moveTo>
                  <a:pt x="52" y="152"/>
                </a:moveTo>
                <a:cubicBezTo>
                  <a:pt x="52" y="89"/>
                  <a:pt x="93" y="46"/>
                  <a:pt x="148" y="46"/>
                </a:cubicBezTo>
                <a:cubicBezTo>
                  <a:pt x="176" y="46"/>
                  <a:pt x="201" y="59"/>
                  <a:pt x="223" y="83"/>
                </a:cubicBezTo>
                <a:cubicBezTo>
                  <a:pt x="229" y="27"/>
                  <a:pt x="229" y="27"/>
                  <a:pt x="229" y="27"/>
                </a:cubicBezTo>
                <a:cubicBezTo>
                  <a:pt x="203" y="9"/>
                  <a:pt x="175" y="0"/>
                  <a:pt x="145" y="0"/>
                </a:cubicBezTo>
                <a:cubicBezTo>
                  <a:pt x="62" y="0"/>
                  <a:pt x="0" y="65"/>
                  <a:pt x="0" y="152"/>
                </a:cubicBezTo>
                <a:cubicBezTo>
                  <a:pt x="0" y="202"/>
                  <a:pt x="20" y="245"/>
                  <a:pt x="55" y="273"/>
                </a:cubicBezTo>
                <a:cubicBezTo>
                  <a:pt x="80" y="293"/>
                  <a:pt x="111" y="304"/>
                  <a:pt x="144" y="304"/>
                </a:cubicBezTo>
                <a:cubicBezTo>
                  <a:pt x="175" y="304"/>
                  <a:pt x="204" y="295"/>
                  <a:pt x="230" y="276"/>
                </a:cubicBezTo>
                <a:cubicBezTo>
                  <a:pt x="232" y="213"/>
                  <a:pt x="232" y="213"/>
                  <a:pt x="232" y="213"/>
                </a:cubicBezTo>
                <a:cubicBezTo>
                  <a:pt x="204" y="241"/>
                  <a:pt x="177" y="255"/>
                  <a:pt x="145" y="255"/>
                </a:cubicBezTo>
                <a:cubicBezTo>
                  <a:pt x="91" y="255"/>
                  <a:pt x="52" y="212"/>
                  <a:pt x="52" y="15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7658"/>
          </a:p>
        </p:txBody>
      </p:sp>
      <p:sp>
        <p:nvSpPr>
          <p:cNvPr id="17" name="Freeform 92"/>
          <p:cNvSpPr>
            <a:spLocks noEditPoints="1"/>
          </p:cNvSpPr>
          <p:nvPr/>
        </p:nvSpPr>
        <p:spPr bwMode="auto">
          <a:xfrm>
            <a:off x="14620692" y="3998119"/>
            <a:ext cx="1617066" cy="1488270"/>
          </a:xfrm>
          <a:custGeom>
            <a:avLst/>
            <a:gdLst>
              <a:gd name="T0" fmla="*/ 182 w 460"/>
              <a:gd name="T1" fmla="*/ 232 h 454"/>
              <a:gd name="T2" fmla="*/ 152 w 460"/>
              <a:gd name="T3" fmla="*/ 218 h 454"/>
              <a:gd name="T4" fmla="*/ 187 w 460"/>
              <a:gd name="T5" fmla="*/ 197 h 454"/>
              <a:gd name="T6" fmla="*/ 137 w 460"/>
              <a:gd name="T7" fmla="*/ 184 h 454"/>
              <a:gd name="T8" fmla="*/ 188 w 460"/>
              <a:gd name="T9" fmla="*/ 270 h 454"/>
              <a:gd name="T10" fmla="*/ 152 w 460"/>
              <a:gd name="T11" fmla="*/ 257 h 454"/>
              <a:gd name="T12" fmla="*/ 100 w 460"/>
              <a:gd name="T13" fmla="*/ 220 h 454"/>
              <a:gd name="T14" fmla="*/ 82 w 460"/>
              <a:gd name="T15" fmla="*/ 203 h 454"/>
              <a:gd name="T16" fmla="*/ 115 w 460"/>
              <a:gd name="T17" fmla="*/ 200 h 454"/>
              <a:gd name="T18" fmla="*/ 94 w 460"/>
              <a:gd name="T19" fmla="*/ 181 h 454"/>
              <a:gd name="T20" fmla="*/ 86 w 460"/>
              <a:gd name="T21" fmla="*/ 228 h 454"/>
              <a:gd name="T22" fmla="*/ 105 w 460"/>
              <a:gd name="T23" fmla="*/ 248 h 454"/>
              <a:gd name="T24" fmla="*/ 66 w 460"/>
              <a:gd name="T25" fmla="*/ 251 h 454"/>
              <a:gd name="T26" fmla="*/ 90 w 460"/>
              <a:gd name="T27" fmla="*/ 273 h 454"/>
              <a:gd name="T28" fmla="*/ 100 w 460"/>
              <a:gd name="T29" fmla="*/ 220 h 454"/>
              <a:gd name="T30" fmla="*/ 355 w 460"/>
              <a:gd name="T31" fmla="*/ 197 h 454"/>
              <a:gd name="T32" fmla="*/ 371 w 460"/>
              <a:gd name="T33" fmla="*/ 270 h 454"/>
              <a:gd name="T34" fmla="*/ 400 w 460"/>
              <a:gd name="T35" fmla="*/ 197 h 454"/>
              <a:gd name="T36" fmla="*/ 326 w 460"/>
              <a:gd name="T37" fmla="*/ 184 h 454"/>
              <a:gd name="T38" fmla="*/ 300 w 460"/>
              <a:gd name="T39" fmla="*/ 230 h 454"/>
              <a:gd name="T40" fmla="*/ 271 w 460"/>
              <a:gd name="T41" fmla="*/ 211 h 454"/>
              <a:gd name="T42" fmla="*/ 292 w 460"/>
              <a:gd name="T43" fmla="*/ 270 h 454"/>
              <a:gd name="T44" fmla="*/ 306 w 460"/>
              <a:gd name="T45" fmla="*/ 242 h 454"/>
              <a:gd name="T46" fmla="*/ 314 w 460"/>
              <a:gd name="T47" fmla="*/ 211 h 454"/>
              <a:gd name="T48" fmla="*/ 215 w 460"/>
              <a:gd name="T49" fmla="*/ 227 h 454"/>
              <a:gd name="T50" fmla="*/ 267 w 460"/>
              <a:gd name="T51" fmla="*/ 206 h 454"/>
              <a:gd name="T52" fmla="*/ 243 w 460"/>
              <a:gd name="T53" fmla="*/ 181 h 454"/>
              <a:gd name="T54" fmla="*/ 216 w 460"/>
              <a:gd name="T55" fmla="*/ 264 h 454"/>
              <a:gd name="T56" fmla="*/ 269 w 460"/>
              <a:gd name="T57" fmla="*/ 265 h 454"/>
              <a:gd name="T58" fmla="*/ 243 w 460"/>
              <a:gd name="T59" fmla="*/ 258 h 454"/>
              <a:gd name="T60" fmla="*/ 0 w 460"/>
              <a:gd name="T61" fmla="*/ 454 h 454"/>
              <a:gd name="T62" fmla="*/ 460 w 460"/>
              <a:gd name="T63" fmla="*/ 0 h 454"/>
              <a:gd name="T64" fmla="*/ 0 w 460"/>
              <a:gd name="T65" fmla="*/ 454 h 454"/>
              <a:gd name="T66" fmla="*/ 454 w 460"/>
              <a:gd name="T67" fmla="*/ 6 h 454"/>
              <a:gd name="T68" fmla="*/ 6 w 460"/>
              <a:gd name="T69" fmla="*/ 44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0" h="454">
                <a:moveTo>
                  <a:pt x="152" y="232"/>
                </a:moveTo>
                <a:cubicBezTo>
                  <a:pt x="182" y="232"/>
                  <a:pt x="182" y="232"/>
                  <a:pt x="182" y="232"/>
                </a:cubicBezTo>
                <a:cubicBezTo>
                  <a:pt x="182" y="218"/>
                  <a:pt x="182" y="218"/>
                  <a:pt x="182" y="218"/>
                </a:cubicBezTo>
                <a:cubicBezTo>
                  <a:pt x="152" y="218"/>
                  <a:pt x="152" y="218"/>
                  <a:pt x="152" y="218"/>
                </a:cubicBezTo>
                <a:cubicBezTo>
                  <a:pt x="152" y="197"/>
                  <a:pt x="152" y="197"/>
                  <a:pt x="152" y="197"/>
                </a:cubicBezTo>
                <a:cubicBezTo>
                  <a:pt x="187" y="197"/>
                  <a:pt x="187" y="197"/>
                  <a:pt x="187" y="197"/>
                </a:cubicBezTo>
                <a:cubicBezTo>
                  <a:pt x="187" y="184"/>
                  <a:pt x="187" y="184"/>
                  <a:pt x="187" y="184"/>
                </a:cubicBezTo>
                <a:cubicBezTo>
                  <a:pt x="137" y="184"/>
                  <a:pt x="137" y="184"/>
                  <a:pt x="137" y="184"/>
                </a:cubicBezTo>
                <a:cubicBezTo>
                  <a:pt x="137" y="270"/>
                  <a:pt x="137" y="270"/>
                  <a:pt x="137" y="270"/>
                </a:cubicBezTo>
                <a:cubicBezTo>
                  <a:pt x="188" y="270"/>
                  <a:pt x="188" y="270"/>
                  <a:pt x="188" y="270"/>
                </a:cubicBezTo>
                <a:cubicBezTo>
                  <a:pt x="188" y="257"/>
                  <a:pt x="188" y="257"/>
                  <a:pt x="188" y="257"/>
                </a:cubicBezTo>
                <a:cubicBezTo>
                  <a:pt x="152" y="257"/>
                  <a:pt x="152" y="257"/>
                  <a:pt x="152" y="257"/>
                </a:cubicBezTo>
                <a:lnTo>
                  <a:pt x="152" y="232"/>
                </a:lnTo>
                <a:close/>
                <a:moveTo>
                  <a:pt x="100" y="220"/>
                </a:moveTo>
                <a:cubicBezTo>
                  <a:pt x="94" y="216"/>
                  <a:pt x="94" y="216"/>
                  <a:pt x="94" y="216"/>
                </a:cubicBezTo>
                <a:cubicBezTo>
                  <a:pt x="86" y="212"/>
                  <a:pt x="82" y="208"/>
                  <a:pt x="82" y="203"/>
                </a:cubicBezTo>
                <a:cubicBezTo>
                  <a:pt x="82" y="197"/>
                  <a:pt x="87" y="193"/>
                  <a:pt x="95" y="193"/>
                </a:cubicBezTo>
                <a:cubicBezTo>
                  <a:pt x="100" y="193"/>
                  <a:pt x="107" y="196"/>
                  <a:pt x="115" y="200"/>
                </a:cubicBezTo>
                <a:cubicBezTo>
                  <a:pt x="116" y="186"/>
                  <a:pt x="116" y="186"/>
                  <a:pt x="116" y="186"/>
                </a:cubicBezTo>
                <a:cubicBezTo>
                  <a:pt x="108" y="183"/>
                  <a:pt x="101" y="181"/>
                  <a:pt x="94" y="181"/>
                </a:cubicBezTo>
                <a:cubicBezTo>
                  <a:pt x="78" y="181"/>
                  <a:pt x="68" y="190"/>
                  <a:pt x="68" y="204"/>
                </a:cubicBezTo>
                <a:cubicBezTo>
                  <a:pt x="68" y="214"/>
                  <a:pt x="74" y="221"/>
                  <a:pt x="86" y="228"/>
                </a:cubicBezTo>
                <a:cubicBezTo>
                  <a:pt x="92" y="232"/>
                  <a:pt x="92" y="232"/>
                  <a:pt x="92" y="232"/>
                </a:cubicBezTo>
                <a:cubicBezTo>
                  <a:pt x="101" y="237"/>
                  <a:pt x="105" y="241"/>
                  <a:pt x="105" y="248"/>
                </a:cubicBezTo>
                <a:cubicBezTo>
                  <a:pt x="105" y="255"/>
                  <a:pt x="99" y="260"/>
                  <a:pt x="90" y="260"/>
                </a:cubicBezTo>
                <a:cubicBezTo>
                  <a:pt x="82" y="260"/>
                  <a:pt x="75" y="257"/>
                  <a:pt x="66" y="251"/>
                </a:cubicBezTo>
                <a:cubicBezTo>
                  <a:pt x="67" y="268"/>
                  <a:pt x="67" y="268"/>
                  <a:pt x="67" y="268"/>
                </a:cubicBezTo>
                <a:cubicBezTo>
                  <a:pt x="74" y="272"/>
                  <a:pt x="82" y="273"/>
                  <a:pt x="90" y="273"/>
                </a:cubicBezTo>
                <a:cubicBezTo>
                  <a:pt x="109" y="273"/>
                  <a:pt x="120" y="263"/>
                  <a:pt x="120" y="247"/>
                </a:cubicBezTo>
                <a:cubicBezTo>
                  <a:pt x="120" y="236"/>
                  <a:pt x="113" y="228"/>
                  <a:pt x="100" y="220"/>
                </a:cubicBezTo>
                <a:moveTo>
                  <a:pt x="326" y="197"/>
                </a:moveTo>
                <a:cubicBezTo>
                  <a:pt x="355" y="197"/>
                  <a:pt x="355" y="197"/>
                  <a:pt x="355" y="197"/>
                </a:cubicBezTo>
                <a:cubicBezTo>
                  <a:pt x="355" y="270"/>
                  <a:pt x="355" y="270"/>
                  <a:pt x="355" y="270"/>
                </a:cubicBezTo>
                <a:cubicBezTo>
                  <a:pt x="371" y="270"/>
                  <a:pt x="371" y="270"/>
                  <a:pt x="371" y="270"/>
                </a:cubicBezTo>
                <a:cubicBezTo>
                  <a:pt x="371" y="197"/>
                  <a:pt x="371" y="197"/>
                  <a:pt x="371" y="197"/>
                </a:cubicBezTo>
                <a:cubicBezTo>
                  <a:pt x="400" y="197"/>
                  <a:pt x="400" y="197"/>
                  <a:pt x="400" y="197"/>
                </a:cubicBezTo>
                <a:cubicBezTo>
                  <a:pt x="400" y="184"/>
                  <a:pt x="400" y="184"/>
                  <a:pt x="400" y="184"/>
                </a:cubicBezTo>
                <a:cubicBezTo>
                  <a:pt x="326" y="184"/>
                  <a:pt x="326" y="184"/>
                  <a:pt x="326" y="184"/>
                </a:cubicBezTo>
                <a:lnTo>
                  <a:pt x="326" y="197"/>
                </a:lnTo>
                <a:close/>
                <a:moveTo>
                  <a:pt x="300" y="230"/>
                </a:moveTo>
                <a:cubicBezTo>
                  <a:pt x="288" y="211"/>
                  <a:pt x="288" y="211"/>
                  <a:pt x="288" y="211"/>
                </a:cubicBezTo>
                <a:cubicBezTo>
                  <a:pt x="271" y="211"/>
                  <a:pt x="271" y="211"/>
                  <a:pt x="271" y="211"/>
                </a:cubicBezTo>
                <a:cubicBezTo>
                  <a:pt x="292" y="242"/>
                  <a:pt x="292" y="242"/>
                  <a:pt x="292" y="242"/>
                </a:cubicBezTo>
                <a:cubicBezTo>
                  <a:pt x="292" y="270"/>
                  <a:pt x="292" y="270"/>
                  <a:pt x="292" y="270"/>
                </a:cubicBezTo>
                <a:cubicBezTo>
                  <a:pt x="306" y="270"/>
                  <a:pt x="306" y="270"/>
                  <a:pt x="306" y="270"/>
                </a:cubicBezTo>
                <a:cubicBezTo>
                  <a:pt x="306" y="242"/>
                  <a:pt x="306" y="242"/>
                  <a:pt x="306" y="242"/>
                </a:cubicBezTo>
                <a:cubicBezTo>
                  <a:pt x="329" y="211"/>
                  <a:pt x="329" y="211"/>
                  <a:pt x="329" y="211"/>
                </a:cubicBezTo>
                <a:cubicBezTo>
                  <a:pt x="314" y="211"/>
                  <a:pt x="314" y="211"/>
                  <a:pt x="314" y="211"/>
                </a:cubicBezTo>
                <a:lnTo>
                  <a:pt x="300" y="230"/>
                </a:lnTo>
                <a:close/>
                <a:moveTo>
                  <a:pt x="215" y="227"/>
                </a:moveTo>
                <a:cubicBezTo>
                  <a:pt x="215" y="208"/>
                  <a:pt x="227" y="195"/>
                  <a:pt x="244" y="195"/>
                </a:cubicBezTo>
                <a:cubicBezTo>
                  <a:pt x="253" y="195"/>
                  <a:pt x="260" y="199"/>
                  <a:pt x="267" y="206"/>
                </a:cubicBezTo>
                <a:cubicBezTo>
                  <a:pt x="269" y="189"/>
                  <a:pt x="269" y="189"/>
                  <a:pt x="269" y="189"/>
                </a:cubicBezTo>
                <a:cubicBezTo>
                  <a:pt x="261" y="184"/>
                  <a:pt x="252" y="181"/>
                  <a:pt x="243" y="181"/>
                </a:cubicBezTo>
                <a:cubicBezTo>
                  <a:pt x="218" y="181"/>
                  <a:pt x="199" y="200"/>
                  <a:pt x="199" y="227"/>
                </a:cubicBezTo>
                <a:cubicBezTo>
                  <a:pt x="199" y="242"/>
                  <a:pt x="205" y="255"/>
                  <a:pt x="216" y="264"/>
                </a:cubicBezTo>
                <a:cubicBezTo>
                  <a:pt x="224" y="270"/>
                  <a:pt x="233" y="273"/>
                  <a:pt x="243" y="273"/>
                </a:cubicBezTo>
                <a:cubicBezTo>
                  <a:pt x="252" y="273"/>
                  <a:pt x="261" y="270"/>
                  <a:pt x="269" y="265"/>
                </a:cubicBezTo>
                <a:cubicBezTo>
                  <a:pt x="270" y="246"/>
                  <a:pt x="270" y="246"/>
                  <a:pt x="270" y="246"/>
                </a:cubicBezTo>
                <a:cubicBezTo>
                  <a:pt x="261" y="254"/>
                  <a:pt x="253" y="258"/>
                  <a:pt x="243" y="258"/>
                </a:cubicBezTo>
                <a:cubicBezTo>
                  <a:pt x="227" y="258"/>
                  <a:pt x="215" y="245"/>
                  <a:pt x="215" y="227"/>
                </a:cubicBezTo>
                <a:moveTo>
                  <a:pt x="0" y="454"/>
                </a:moveTo>
                <a:cubicBezTo>
                  <a:pt x="460" y="454"/>
                  <a:pt x="460" y="454"/>
                  <a:pt x="460" y="454"/>
                </a:cubicBezTo>
                <a:cubicBezTo>
                  <a:pt x="460" y="0"/>
                  <a:pt x="460" y="0"/>
                  <a:pt x="460" y="0"/>
                </a:cubicBezTo>
                <a:cubicBezTo>
                  <a:pt x="0" y="0"/>
                  <a:pt x="0" y="0"/>
                  <a:pt x="0" y="0"/>
                </a:cubicBezTo>
                <a:lnTo>
                  <a:pt x="0" y="454"/>
                </a:lnTo>
                <a:close/>
                <a:moveTo>
                  <a:pt x="6" y="6"/>
                </a:moveTo>
                <a:cubicBezTo>
                  <a:pt x="454" y="6"/>
                  <a:pt x="454" y="6"/>
                  <a:pt x="454" y="6"/>
                </a:cubicBezTo>
                <a:cubicBezTo>
                  <a:pt x="454" y="446"/>
                  <a:pt x="454" y="446"/>
                  <a:pt x="454" y="446"/>
                </a:cubicBezTo>
                <a:cubicBezTo>
                  <a:pt x="6" y="446"/>
                  <a:pt x="6" y="446"/>
                  <a:pt x="6" y="446"/>
                </a:cubicBez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7658"/>
          </a:p>
        </p:txBody>
      </p:sp>
      <p:pic>
        <p:nvPicPr>
          <p:cNvPr id="18" name="Picture 91"/>
          <p:cNvPicPr>
            <a:picLocks noChangeAspect="1" noChangeArrowheads="1"/>
          </p:cNvPicPr>
          <p:nvPr/>
        </p:nvPicPr>
        <p:blipFill rotWithShape="1">
          <a:blip r:embed="rId2">
            <a:extLst>
              <a:ext uri="{28A0092B-C50C-407E-A947-70E740481C1C}">
                <a14:useLocalDpi xmlns:a14="http://schemas.microsoft.com/office/drawing/2010/main" val="0"/>
              </a:ext>
            </a:extLst>
          </a:blip>
          <a:srcRect t="24968" b="21697"/>
          <a:stretch/>
        </p:blipFill>
        <p:spPr bwMode="auto">
          <a:xfrm rot="10800000" flipH="1">
            <a:off x="16317870" y="3998118"/>
            <a:ext cx="3063917" cy="163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5108" y="3921919"/>
            <a:ext cx="3539315" cy="1693618"/>
          </a:xfrm>
          <a:prstGeom prst="rect">
            <a:avLst/>
          </a:prstGeom>
        </p:spPr>
      </p:pic>
      <p:pic>
        <p:nvPicPr>
          <p:cNvPr id="2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038" t="1" b="-13944"/>
          <a:stretch/>
        </p:blipFill>
        <p:spPr bwMode="auto">
          <a:xfrm>
            <a:off x="22213673" y="3845719"/>
            <a:ext cx="2064611" cy="195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Placeholder 5">
            <a:extLst>
              <a:ext uri="{FF2B5EF4-FFF2-40B4-BE49-F238E27FC236}">
                <a16:creationId xmlns:a16="http://schemas.microsoft.com/office/drawing/2014/main" id="{3372A251-F0BA-4160-BA4B-E2D8E2D287AA}"/>
              </a:ext>
            </a:extLst>
          </p:cNvPr>
          <p:cNvSpPr txBox="1"/>
          <p:nvPr/>
        </p:nvSpPr>
        <p:spPr>
          <a:xfrm>
            <a:off x="555617" y="2909900"/>
            <a:ext cx="19295436" cy="1982081"/>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defRPr/>
            </a:pPr>
            <a:r>
              <a:rPr lang="en-US" sz="2800" dirty="0" smtClean="0">
                <a:solidFill>
                  <a:srgbClr val="2D3C50"/>
                </a:solidFill>
                <a:latin typeface="Verdana" panose="020B0604030504040204" pitchFamily="34" charset="0"/>
                <a:ea typeface="Verdana" panose="020B0604030504040204" pitchFamily="34" charset="0"/>
                <a:cs typeface="Verdana" panose="020B0604030504040204" pitchFamily="34" charset="0"/>
              </a:rPr>
              <a:t>IFEC, </a:t>
            </a:r>
            <a:r>
              <a:rPr lang="en-US" sz="2800" dirty="0" err="1" smtClean="0">
                <a:solidFill>
                  <a:srgbClr val="2D3C50"/>
                </a:solidFill>
                <a:latin typeface="Verdana" panose="020B0604030504040204" pitchFamily="34" charset="0"/>
                <a:ea typeface="Verdana" panose="020B0604030504040204" pitchFamily="34" charset="0"/>
                <a:cs typeface="Verdana" panose="020B0604030504040204" pitchFamily="34" charset="0"/>
              </a:rPr>
              <a:t>Dpto</a:t>
            </a:r>
            <a:r>
              <a:rPr lang="en-US" sz="2800" dirty="0" smtClean="0">
                <a:solidFill>
                  <a:srgbClr val="2D3C5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2D3C50"/>
                </a:solidFill>
                <a:latin typeface="Verdana" panose="020B0604030504040204" pitchFamily="34" charset="0"/>
                <a:ea typeface="Verdana" panose="020B0604030504040204" pitchFamily="34" charset="0"/>
                <a:cs typeface="Verdana" panose="020B0604030504040204" pitchFamily="34" charset="0"/>
              </a:rPr>
              <a:t>de </a:t>
            </a:r>
            <a:r>
              <a:rPr lang="en-US" sz="2800" dirty="0" err="1" smtClean="0">
                <a:solidFill>
                  <a:srgbClr val="2D3C50"/>
                </a:solidFill>
                <a:latin typeface="Verdana" panose="020B0604030504040204" pitchFamily="34" charset="0"/>
                <a:ea typeface="Verdana" panose="020B0604030504040204" pitchFamily="34" charset="0"/>
                <a:cs typeface="Verdana" panose="020B0604030504040204" pitchFamily="34" charset="0"/>
              </a:rPr>
              <a:t>Farmacología</a:t>
            </a:r>
            <a:r>
              <a:rPr lang="en-US" sz="2800" dirty="0" smtClean="0">
                <a:solidFill>
                  <a:srgbClr val="2D3C50"/>
                </a:solidFill>
                <a:latin typeface="Verdana" panose="020B0604030504040204" pitchFamily="34" charset="0"/>
                <a:ea typeface="Verdana" panose="020B0604030504040204" pitchFamily="34" charset="0"/>
                <a:cs typeface="Verdana" panose="020B0604030504040204" pitchFamily="34" charset="0"/>
              </a:rPr>
              <a:t>, </a:t>
            </a:r>
            <a:r>
              <a:rPr lang="en-US" sz="2800" dirty="0" smtClean="0">
                <a:solidFill>
                  <a:srgbClr val="2D3C50"/>
                </a:solidFill>
                <a:latin typeface="Verdana" panose="020B0604030504040204" pitchFamily="34" charset="0"/>
                <a:ea typeface="Verdana" panose="020B0604030504040204" pitchFamily="34" charset="0"/>
                <a:cs typeface="Verdana" panose="020B0604030504040204" pitchFamily="34" charset="0"/>
              </a:rPr>
              <a:t>Fac. </a:t>
            </a:r>
            <a:r>
              <a:rPr lang="en-US" sz="2800" dirty="0">
                <a:solidFill>
                  <a:srgbClr val="2D3C50"/>
                </a:solidFill>
                <a:latin typeface="Verdana" panose="020B0604030504040204" pitchFamily="34" charset="0"/>
                <a:ea typeface="Verdana" panose="020B0604030504040204" pitchFamily="34" charset="0"/>
                <a:cs typeface="Verdana" panose="020B0604030504040204" pitchFamily="34" charset="0"/>
              </a:rPr>
              <a:t>de </a:t>
            </a:r>
            <a:r>
              <a:rPr lang="en-US" sz="2800" dirty="0" err="1">
                <a:solidFill>
                  <a:srgbClr val="2D3C50"/>
                </a:solidFill>
                <a:latin typeface="Verdana" panose="020B0604030504040204" pitchFamily="34" charset="0"/>
                <a:ea typeface="Verdana" panose="020B0604030504040204" pitchFamily="34" charset="0"/>
                <a:cs typeface="Verdana" panose="020B0604030504040204" pitchFamily="34" charset="0"/>
              </a:rPr>
              <a:t>Ciencias</a:t>
            </a:r>
            <a:r>
              <a:rPr lang="en-US" sz="2800" dirty="0">
                <a:solidFill>
                  <a:srgbClr val="2D3C50"/>
                </a:solidFill>
                <a:latin typeface="Verdana" panose="020B0604030504040204" pitchFamily="34" charset="0"/>
                <a:ea typeface="Verdana" panose="020B0604030504040204" pitchFamily="34" charset="0"/>
                <a:cs typeface="Verdana" panose="020B0604030504040204" pitchFamily="34" charset="0"/>
              </a:rPr>
              <a:t> </a:t>
            </a:r>
            <a:r>
              <a:rPr lang="en-US" sz="2800" dirty="0" err="1" smtClean="0">
                <a:solidFill>
                  <a:srgbClr val="2D3C50"/>
                </a:solidFill>
                <a:latin typeface="Verdana" panose="020B0604030504040204" pitchFamily="34" charset="0"/>
                <a:ea typeface="Verdana" panose="020B0604030504040204" pitchFamily="34" charset="0"/>
                <a:cs typeface="Verdana" panose="020B0604030504040204" pitchFamily="34" charset="0"/>
              </a:rPr>
              <a:t>Químicas</a:t>
            </a:r>
            <a:r>
              <a:rPr lang="en-US" sz="2800" dirty="0" smtClean="0">
                <a:solidFill>
                  <a:srgbClr val="2D3C50"/>
                </a:solidFill>
                <a:latin typeface="Verdana" panose="020B0604030504040204" pitchFamily="34" charset="0"/>
                <a:ea typeface="Verdana" panose="020B0604030504040204" pitchFamily="34" charset="0"/>
                <a:cs typeface="Verdana" panose="020B0604030504040204" pitchFamily="34" charset="0"/>
              </a:rPr>
              <a:t> - </a:t>
            </a:r>
            <a:r>
              <a:rPr lang="es-ES" sz="2800" dirty="0">
                <a:solidFill>
                  <a:srgbClr val="2D3C50"/>
                </a:solidFill>
                <a:latin typeface="Verdana" panose="020B0604030504040204" pitchFamily="34" charset="0"/>
                <a:ea typeface="Verdana" panose="020B0604030504040204" pitchFamily="34" charset="0"/>
                <a:cs typeface="Verdana" panose="020B0604030504040204" pitchFamily="34" charset="0"/>
              </a:rPr>
              <a:t>Instituto </a:t>
            </a:r>
            <a:r>
              <a:rPr lang="es-ES" sz="2800" dirty="0" err="1">
                <a:solidFill>
                  <a:srgbClr val="2D3C50"/>
                </a:solidFill>
                <a:latin typeface="Verdana" panose="020B0604030504040204" pitchFamily="34" charset="0"/>
                <a:ea typeface="Verdana" panose="020B0604030504040204" pitchFamily="34" charset="0"/>
                <a:cs typeface="Verdana" panose="020B0604030504040204" pitchFamily="34" charset="0"/>
              </a:rPr>
              <a:t>Ferreyra</a:t>
            </a:r>
            <a:r>
              <a:rPr lang="es-ES" sz="2800" dirty="0">
                <a:solidFill>
                  <a:srgbClr val="2D3C50"/>
                </a:solidFill>
                <a:latin typeface="Verdana" panose="020B0604030504040204" pitchFamily="34" charset="0"/>
                <a:ea typeface="Verdana" panose="020B0604030504040204" pitchFamily="34" charset="0"/>
                <a:cs typeface="Verdana" panose="020B0604030504040204" pitchFamily="34" charset="0"/>
              </a:rPr>
              <a:t> (INIMEC-CONICET)</a:t>
            </a:r>
            <a:endParaRPr lang="en-US" sz="2800" dirty="0">
              <a:solidFill>
                <a:srgbClr val="2D3C50"/>
              </a:solidFill>
              <a:latin typeface="Verdana" panose="020B0604030504040204" pitchFamily="34" charset="0"/>
              <a:ea typeface="Verdana" panose="020B0604030504040204" pitchFamily="34" charset="0"/>
              <a:cs typeface="Verdana" panose="020B0604030504040204" pitchFamily="34" charset="0"/>
            </a:endParaRPr>
          </a:p>
          <a:p>
            <a:pPr>
              <a:defRPr/>
            </a:pPr>
            <a:r>
              <a:rPr lang="en-US" sz="2800" dirty="0" err="1">
                <a:solidFill>
                  <a:srgbClr val="2D3C50"/>
                </a:solidFill>
                <a:latin typeface="Verdana" panose="020B0604030504040204" pitchFamily="34" charset="0"/>
                <a:ea typeface="Verdana" panose="020B0604030504040204" pitchFamily="34" charset="0"/>
                <a:cs typeface="Verdana" panose="020B0604030504040204" pitchFamily="34" charset="0"/>
              </a:rPr>
              <a:t>Doctorado</a:t>
            </a:r>
            <a:r>
              <a:rPr lang="en-US" sz="2800" dirty="0">
                <a:solidFill>
                  <a:srgbClr val="2D3C50"/>
                </a:solidFill>
                <a:latin typeface="Verdana" panose="020B0604030504040204" pitchFamily="34" charset="0"/>
                <a:ea typeface="Verdana" panose="020B0604030504040204" pitchFamily="34" charset="0"/>
                <a:cs typeface="Verdana" panose="020B0604030504040204" pitchFamily="34" charset="0"/>
              </a:rPr>
              <a:t> </a:t>
            </a:r>
            <a:r>
              <a:rPr lang="en-US" sz="2800" dirty="0" err="1">
                <a:solidFill>
                  <a:srgbClr val="2D3C50"/>
                </a:solidFill>
                <a:latin typeface="Verdana" panose="020B0604030504040204" pitchFamily="34" charset="0"/>
                <a:ea typeface="Verdana" panose="020B0604030504040204" pitchFamily="34" charset="0"/>
                <a:cs typeface="Verdana" panose="020B0604030504040204" pitchFamily="34" charset="0"/>
              </a:rPr>
              <a:t>en</a:t>
            </a:r>
            <a:r>
              <a:rPr lang="en-US" sz="2800" dirty="0">
                <a:solidFill>
                  <a:srgbClr val="2D3C50"/>
                </a:solidFill>
                <a:latin typeface="Verdana" panose="020B0604030504040204" pitchFamily="34" charset="0"/>
                <a:ea typeface="Verdana" panose="020B0604030504040204" pitchFamily="34" charset="0"/>
                <a:cs typeface="Verdana" panose="020B0604030504040204" pitchFamily="34" charset="0"/>
              </a:rPr>
              <a:t> </a:t>
            </a:r>
            <a:r>
              <a:rPr lang="en-US" sz="2800" dirty="0" err="1">
                <a:solidFill>
                  <a:srgbClr val="2D3C50"/>
                </a:solidFill>
                <a:latin typeface="Verdana" panose="020B0604030504040204" pitchFamily="34" charset="0"/>
                <a:ea typeface="Verdana" panose="020B0604030504040204" pitchFamily="34" charset="0"/>
                <a:cs typeface="Verdana" panose="020B0604030504040204" pitchFamily="34" charset="0"/>
              </a:rPr>
              <a:t>Ciencias</a:t>
            </a:r>
            <a:r>
              <a:rPr lang="en-US" sz="2800" dirty="0">
                <a:solidFill>
                  <a:srgbClr val="2D3C50"/>
                </a:solidFill>
                <a:latin typeface="Verdana" panose="020B0604030504040204" pitchFamily="34" charset="0"/>
                <a:ea typeface="Verdana" panose="020B0604030504040204" pitchFamily="34" charset="0"/>
                <a:cs typeface="Verdana" panose="020B0604030504040204" pitchFamily="34" charset="0"/>
              </a:rPr>
              <a:t> </a:t>
            </a:r>
            <a:r>
              <a:rPr lang="en-US" sz="2800" dirty="0" err="1">
                <a:solidFill>
                  <a:srgbClr val="2D3C50"/>
                </a:solidFill>
                <a:latin typeface="Verdana" panose="020B0604030504040204" pitchFamily="34" charset="0"/>
                <a:ea typeface="Verdana" panose="020B0604030504040204" pitchFamily="34" charset="0"/>
                <a:cs typeface="Verdana" panose="020B0604030504040204" pitchFamily="34" charset="0"/>
              </a:rPr>
              <a:t>Químicas</a:t>
            </a:r>
            <a:endParaRPr lang="en-US" sz="2800" dirty="0">
              <a:solidFill>
                <a:srgbClr val="2D3C50"/>
              </a:solidFill>
              <a:latin typeface="Verdana" panose="020B0604030504040204" pitchFamily="34" charset="0"/>
              <a:ea typeface="Verdana" panose="020B0604030504040204" pitchFamily="34" charset="0"/>
              <a:cs typeface="Verdana" panose="020B0604030504040204" pitchFamily="34" charset="0"/>
            </a:endParaRPr>
          </a:p>
          <a:p>
            <a:pPr>
              <a:defRPr/>
            </a:pPr>
            <a:r>
              <a:rPr lang="en-US" sz="2800" dirty="0" err="1">
                <a:solidFill>
                  <a:srgbClr val="2D3C50"/>
                </a:solidFill>
                <a:latin typeface="Verdana" panose="020B0604030504040204" pitchFamily="34" charset="0"/>
                <a:ea typeface="Verdana" panose="020B0604030504040204" pitchFamily="34" charset="0"/>
                <a:cs typeface="Verdana" panose="020B0604030504040204" pitchFamily="34" charset="0"/>
              </a:rPr>
              <a:t>María</a:t>
            </a:r>
            <a:r>
              <a:rPr lang="en-US" sz="2800" dirty="0">
                <a:solidFill>
                  <a:srgbClr val="2D3C50"/>
                </a:solidFill>
                <a:latin typeface="Verdana" panose="020B0604030504040204" pitchFamily="34" charset="0"/>
                <a:ea typeface="Verdana" panose="020B0604030504040204" pitchFamily="34" charset="0"/>
                <a:cs typeface="Verdana" panose="020B0604030504040204" pitchFamily="34" charset="0"/>
              </a:rPr>
              <a:t> </a:t>
            </a:r>
            <a:r>
              <a:rPr lang="en-US" sz="2800" dirty="0" err="1">
                <a:solidFill>
                  <a:srgbClr val="2D3C50"/>
                </a:solidFill>
                <a:latin typeface="Verdana" panose="020B0604030504040204" pitchFamily="34" charset="0"/>
                <a:ea typeface="Verdana" panose="020B0604030504040204" pitchFamily="34" charset="0"/>
                <a:cs typeface="Verdana" panose="020B0604030504040204" pitchFamily="34" charset="0"/>
              </a:rPr>
              <a:t>Julieta</a:t>
            </a:r>
            <a:r>
              <a:rPr lang="en-US" sz="2800" dirty="0">
                <a:solidFill>
                  <a:srgbClr val="2D3C50"/>
                </a:solidFill>
                <a:latin typeface="Verdana" panose="020B0604030504040204" pitchFamily="34" charset="0"/>
                <a:ea typeface="Verdana" panose="020B0604030504040204" pitchFamily="34" charset="0"/>
                <a:cs typeface="Verdana" panose="020B0604030504040204" pitchFamily="34" charset="0"/>
              </a:rPr>
              <a:t> </a:t>
            </a:r>
            <a:r>
              <a:rPr lang="en-US" sz="2800" dirty="0" err="1">
                <a:solidFill>
                  <a:srgbClr val="2D3C50"/>
                </a:solidFill>
                <a:latin typeface="Verdana" panose="020B0604030504040204" pitchFamily="34" charset="0"/>
                <a:ea typeface="Verdana" panose="020B0604030504040204" pitchFamily="34" charset="0"/>
                <a:cs typeface="Verdana" panose="020B0604030504040204" pitchFamily="34" charset="0"/>
              </a:rPr>
              <a:t>Boezio</a:t>
            </a:r>
            <a:endParaRPr lang="en-US" sz="2800" dirty="0">
              <a:solidFill>
                <a:srgbClr val="2D3C50"/>
              </a:solidFill>
              <a:latin typeface="Verdana" panose="020B0604030504040204" pitchFamily="34" charset="0"/>
              <a:ea typeface="Verdana" panose="020B0604030504040204" pitchFamily="34" charset="0"/>
              <a:cs typeface="Verdana" panose="020B0604030504040204" pitchFamily="34" charset="0"/>
            </a:endParaRPr>
          </a:p>
          <a:p>
            <a:pPr>
              <a:defRPr/>
            </a:pPr>
            <a:r>
              <a:rPr lang="en-US" sz="2800" dirty="0">
                <a:solidFill>
                  <a:srgbClr val="2D3C50"/>
                </a:solidFill>
                <a:latin typeface="Verdana" panose="020B0604030504040204" pitchFamily="34" charset="0"/>
                <a:ea typeface="Verdana" panose="020B0604030504040204" pitchFamily="34" charset="0"/>
                <a:cs typeface="Verdana" panose="020B0604030504040204" pitchFamily="34" charset="0"/>
              </a:rPr>
              <a:t>Flavia </a:t>
            </a:r>
            <a:r>
              <a:rPr lang="en-US" sz="2800" dirty="0" err="1" smtClean="0">
                <a:solidFill>
                  <a:srgbClr val="2D3C50"/>
                </a:solidFill>
                <a:latin typeface="Verdana" panose="020B0604030504040204" pitchFamily="34" charset="0"/>
                <a:ea typeface="Verdana" panose="020B0604030504040204" pitchFamily="34" charset="0"/>
                <a:cs typeface="Verdana" panose="020B0604030504040204" pitchFamily="34" charset="0"/>
              </a:rPr>
              <a:t>Bollati</a:t>
            </a:r>
            <a:r>
              <a:rPr lang="en-US" sz="2800" dirty="0" smtClean="0">
                <a:solidFill>
                  <a:srgbClr val="2D3C50"/>
                </a:solidFill>
                <a:latin typeface="Verdana" panose="020B0604030504040204" pitchFamily="34" charset="0"/>
                <a:ea typeface="Verdana" panose="020B0604030504040204" pitchFamily="34" charset="0"/>
                <a:cs typeface="Verdana" panose="020B0604030504040204" pitchFamily="34" charset="0"/>
              </a:rPr>
              <a:t>, </a:t>
            </a:r>
            <a:r>
              <a:rPr lang="en-US" sz="2800" dirty="0" err="1" smtClean="0">
                <a:solidFill>
                  <a:srgbClr val="2D3C50"/>
                </a:solidFill>
                <a:latin typeface="Verdana" panose="020B0604030504040204" pitchFamily="34" charset="0"/>
                <a:ea typeface="Verdana" panose="020B0604030504040204" pitchFamily="34" charset="0"/>
                <a:cs typeface="Verdana" panose="020B0604030504040204" pitchFamily="34" charset="0"/>
              </a:rPr>
              <a:t>Agustín</a:t>
            </a:r>
            <a:r>
              <a:rPr lang="en-US" sz="2800" dirty="0" smtClean="0">
                <a:solidFill>
                  <a:srgbClr val="2D3C50"/>
                </a:solidFill>
                <a:latin typeface="Verdana" panose="020B0604030504040204" pitchFamily="34" charset="0"/>
                <a:ea typeface="Verdana" panose="020B0604030504040204" pitchFamily="34" charset="0"/>
                <a:cs typeface="Verdana" panose="020B0604030504040204" pitchFamily="34" charset="0"/>
              </a:rPr>
              <a:t> Anastasia</a:t>
            </a:r>
            <a:endParaRPr lang="en-US" sz="2800" dirty="0">
              <a:solidFill>
                <a:srgbClr val="2D3C5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Rectángulo redondeado 21"/>
          <p:cNvSpPr/>
          <p:nvPr/>
        </p:nvSpPr>
        <p:spPr>
          <a:xfrm>
            <a:off x="4523998" y="5662773"/>
            <a:ext cx="3599546" cy="78208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3400" dirty="0">
                <a:latin typeface="Verdana" panose="020B0604030504040204" pitchFamily="34" charset="0"/>
                <a:ea typeface="Verdana" panose="020B0604030504040204" pitchFamily="34" charset="0"/>
                <a:cs typeface="Verdana" panose="020B0604030504040204" pitchFamily="34" charset="0"/>
              </a:rPr>
              <a:t>Introducción</a:t>
            </a:r>
          </a:p>
        </p:txBody>
      </p:sp>
      <p:sp>
        <p:nvSpPr>
          <p:cNvPr id="23" name="Rectángulo redondeado 22"/>
          <p:cNvSpPr/>
          <p:nvPr/>
        </p:nvSpPr>
        <p:spPr>
          <a:xfrm>
            <a:off x="-2" y="6534182"/>
            <a:ext cx="14504987" cy="6858000"/>
          </a:xfrm>
          <a:prstGeom prst="roundRect">
            <a:avLst/>
          </a:prstGeom>
          <a:solidFill>
            <a:srgbClr val="F59696"/>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3400" dirty="0">
                <a:solidFill>
                  <a:schemeClr val="tx1"/>
                </a:solidFill>
                <a:latin typeface="Verdana" panose="020B0604030504040204" pitchFamily="34" charset="0"/>
                <a:ea typeface="Verdana" panose="020B0604030504040204" pitchFamily="34" charset="0"/>
                <a:cs typeface="Verdana" panose="020B0604030504040204" pitchFamily="34" charset="0"/>
              </a:rPr>
              <a:t>El BDNF (factor neurotrófico derivado de cerebro), es una </a:t>
            </a:r>
            <a:r>
              <a:rPr lang="es-ES" sz="3400" dirty="0" err="1">
                <a:solidFill>
                  <a:schemeClr val="tx1"/>
                </a:solidFill>
                <a:latin typeface="Verdana" panose="020B0604030504040204" pitchFamily="34" charset="0"/>
                <a:ea typeface="Verdana" panose="020B0604030504040204" pitchFamily="34" charset="0"/>
                <a:cs typeface="Verdana" panose="020B0604030504040204" pitchFamily="34" charset="0"/>
              </a:rPr>
              <a:t>neurotrofina</a:t>
            </a:r>
            <a:r>
              <a:rPr lang="es-ES" sz="3400" dirty="0">
                <a:solidFill>
                  <a:schemeClr val="tx1"/>
                </a:solidFill>
                <a:latin typeface="Verdana" panose="020B0604030504040204" pitchFamily="34" charset="0"/>
                <a:ea typeface="Verdana" panose="020B0604030504040204" pitchFamily="34" charset="0"/>
                <a:cs typeface="Verdana" panose="020B0604030504040204" pitchFamily="34" charset="0"/>
              </a:rPr>
              <a:t> ampliamente expresada en el cerebro que tiene un rol primario en el desarrollo neuronal, diferenciación, maduración y plasticidad del sistema nervioso. El BDNF se encuentra involucrado en la plasticidad sináptica, el aprendizaje y en la adicción a drogas de abuso. En la última década, se ha estudiado en detalle el polimorfismo de un único nucleótido (SNP), que resulta en la sustitución del aminoácido Valina por Metionina en el codón 66 (Val66Met). Evidencia de la literatura preclínica ha descripto una relación entre el abuso de sustancias y el BDNF en la población humana.</a:t>
            </a:r>
          </a:p>
        </p:txBody>
      </p:sp>
      <p:sp>
        <p:nvSpPr>
          <p:cNvPr id="24" name="Rectángulo redondeado 23"/>
          <p:cNvSpPr/>
          <p:nvPr/>
        </p:nvSpPr>
        <p:spPr>
          <a:xfrm>
            <a:off x="18719943" y="7011180"/>
            <a:ext cx="2653244" cy="92427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3400" dirty="0">
                <a:latin typeface="Verdana" panose="020B0604030504040204" pitchFamily="34" charset="0"/>
                <a:ea typeface="Verdana" panose="020B0604030504040204" pitchFamily="34" charset="0"/>
                <a:cs typeface="Verdana" panose="020B0604030504040204" pitchFamily="34" charset="0"/>
              </a:rPr>
              <a:t>Hipótesis</a:t>
            </a:r>
          </a:p>
        </p:txBody>
      </p:sp>
      <p:sp>
        <p:nvSpPr>
          <p:cNvPr id="25" name="CuadroTexto 24"/>
          <p:cNvSpPr txBox="1"/>
          <p:nvPr/>
        </p:nvSpPr>
        <p:spPr>
          <a:xfrm>
            <a:off x="15448198" y="8060681"/>
            <a:ext cx="8830086" cy="4801314"/>
          </a:xfrm>
          <a:prstGeom prst="rect">
            <a:avLst/>
          </a:prstGeom>
          <a:noFill/>
        </p:spPr>
        <p:txBody>
          <a:bodyPr wrap="square" rtlCol="0">
            <a:spAutoFit/>
          </a:bodyPr>
          <a:lstStyle/>
          <a:p>
            <a:pPr algn="just"/>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Nuestra</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hipótesis</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propone que la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variante</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Met del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prodominio</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de BDNF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altera</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la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estructura</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del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núcleo</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accumbens</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a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través</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de la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desregulación</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de la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actividad</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de la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GTPasa</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Rac1 y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este</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podría</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ser</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un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mecanismo</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que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contribuya</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a la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vulnerabilidad</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a la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adicción</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a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cocaína</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inducida</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por</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estrés</a:t>
            </a:r>
            <a:r>
              <a:rPr lang="en-US" sz="3400"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27" name="Rectángulo redondeado 26"/>
          <p:cNvSpPr/>
          <p:nvPr/>
        </p:nvSpPr>
        <p:spPr>
          <a:xfrm>
            <a:off x="2698467" y="13992724"/>
            <a:ext cx="32766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3400" dirty="0">
                <a:latin typeface="Verdana" panose="020B0604030504040204" pitchFamily="34" charset="0"/>
                <a:ea typeface="Verdana" panose="020B0604030504040204" pitchFamily="34" charset="0"/>
                <a:cs typeface="Verdana" panose="020B0604030504040204" pitchFamily="34" charset="0"/>
              </a:rPr>
              <a:t>Marco teórico</a:t>
            </a:r>
          </a:p>
        </p:txBody>
      </p:sp>
      <p:sp>
        <p:nvSpPr>
          <p:cNvPr id="29" name="CuadroTexto 28"/>
          <p:cNvSpPr txBox="1"/>
          <p:nvPr/>
        </p:nvSpPr>
        <p:spPr>
          <a:xfrm>
            <a:off x="255587" y="14847759"/>
            <a:ext cx="8492676" cy="10556736"/>
          </a:xfrm>
          <a:prstGeom prst="rect">
            <a:avLst/>
          </a:prstGeom>
          <a:noFill/>
        </p:spPr>
        <p:txBody>
          <a:bodyPr wrap="square" rtlCol="0">
            <a:spAutoFit/>
          </a:bodyPr>
          <a:lstStyle/>
          <a:p>
            <a:pPr algn="just"/>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El polimorfismo Val66Met afecta el procesamiento intracelular y la secreción de BDNF. Así, el alelo </a:t>
            </a:r>
            <a:r>
              <a:rPr lang="es-E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Met</a:t>
            </a:r>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 está asociado con una disminución en la secreción de BDNF comparado con el alelo Val y está relacionado con una respuesta alterada frente a estrés y una mayor susceptibilidad a sufrir trastornos </a:t>
            </a:r>
            <a:r>
              <a:rPr lang="es-E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neuropsiquiátricos</a:t>
            </a:r>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 trastornos de ansiedad y al abuso de sustancias.</a:t>
            </a:r>
            <a:r>
              <a:rPr lang="es-ES" sz="3400" dirty="0">
                <a:latin typeface="Verdana" panose="020B0604030504040204" pitchFamily="34" charset="0"/>
                <a:ea typeface="Verdana" panose="020B0604030504040204" pitchFamily="34" charset="0"/>
                <a:cs typeface="Verdana" panose="020B0604030504040204" pitchFamily="34" charset="0"/>
              </a:rPr>
              <a:t> </a:t>
            </a:r>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Asimismo, se ha descripto que el polimorfismo Val66Met en el </a:t>
            </a:r>
            <a:r>
              <a:rPr lang="es-E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prodominio</a:t>
            </a:r>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 de BDNF causa alteración en la regulación de la actividad de la </a:t>
            </a:r>
            <a:r>
              <a:rPr lang="es-E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RhoGTPasa</a:t>
            </a:r>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E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Rac</a:t>
            </a:r>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 1, proteína involucrada en la regulación de la dinámica del </a:t>
            </a:r>
            <a:r>
              <a:rPr lang="es-E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citoesqueleto</a:t>
            </a:r>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 de actina en espinas dendríticas y en la plasticidad neuronal inducida por cocaína. </a:t>
            </a:r>
          </a:p>
        </p:txBody>
      </p:sp>
      <p:pic>
        <p:nvPicPr>
          <p:cNvPr id="30" name="Picture 3"/>
          <p:cNvPicPr>
            <a:picLocks noChangeAspect="1" noChangeArrowheads="1"/>
          </p:cNvPicPr>
          <p:nvPr/>
        </p:nvPicPr>
        <p:blipFill>
          <a:blip r:embed="rId5" cstate="print"/>
          <a:srcRect l="32316" t="33759" r="46316" b="48261"/>
          <a:stretch>
            <a:fillRect/>
          </a:stretch>
        </p:blipFill>
        <p:spPr bwMode="auto">
          <a:xfrm>
            <a:off x="8970142" y="17605891"/>
            <a:ext cx="7306229" cy="3544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56 Imagen" descr="fnsyn-05-00004-g0002.jpg"/>
          <p:cNvPicPr>
            <a:picLocks noChangeAspect="1"/>
          </p:cNvPicPr>
          <p:nvPr/>
        </p:nvPicPr>
        <p:blipFill>
          <a:blip r:embed="rId6"/>
          <a:stretch>
            <a:fillRect/>
          </a:stretch>
        </p:blipFill>
        <p:spPr>
          <a:xfrm>
            <a:off x="16768081" y="16240077"/>
            <a:ext cx="7772400" cy="7625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Rectángulo redondeado 31"/>
          <p:cNvSpPr/>
          <p:nvPr/>
        </p:nvSpPr>
        <p:spPr>
          <a:xfrm>
            <a:off x="3014887" y="25505309"/>
            <a:ext cx="5029200" cy="1066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3400" dirty="0">
                <a:latin typeface="Verdana" panose="020B0604030504040204" pitchFamily="34" charset="0"/>
                <a:ea typeface="Verdana" panose="020B0604030504040204" pitchFamily="34" charset="0"/>
                <a:cs typeface="Verdana" panose="020B0604030504040204" pitchFamily="34" charset="0"/>
              </a:rPr>
              <a:t>Modelo experimental</a:t>
            </a:r>
          </a:p>
        </p:txBody>
      </p:sp>
      <p:sp>
        <p:nvSpPr>
          <p:cNvPr id="33" name="CuadroTexto 32"/>
          <p:cNvSpPr txBox="1"/>
          <p:nvPr/>
        </p:nvSpPr>
        <p:spPr>
          <a:xfrm>
            <a:off x="90429" y="26572109"/>
            <a:ext cx="11430000" cy="6370975"/>
          </a:xfrm>
          <a:prstGeom prst="rect">
            <a:avLst/>
          </a:prstGeom>
          <a:noFill/>
        </p:spPr>
        <p:txBody>
          <a:bodyPr wrap="square" rtlCol="0">
            <a:spAutoFit/>
          </a:bodyPr>
          <a:lstStyle/>
          <a:p>
            <a:pPr algn="just"/>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En este proyecto utilizaremos ratones </a:t>
            </a:r>
            <a:r>
              <a:rPr lang="es-E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knock</a:t>
            </a:r>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-in BDNF Val/Val, BDNF Val/</a:t>
            </a:r>
            <a:r>
              <a:rPr lang="es-E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Met</a:t>
            </a:r>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 y BDNF </a:t>
            </a:r>
            <a:r>
              <a:rPr lang="es-E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Met</a:t>
            </a:r>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s-E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Met</a:t>
            </a:r>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 los cuales serán sometidos a estrés crónico por inmovilización durante un periodo de 5 días, dos semanas después se evaluará la conducta en respuesta a una dosis de cocaína o salina. Se evaluarán las posibles diferencias conductuales en la actividad locomotora y CPP (preferencia condicionada a un lugar asociado a la droga) y se analizarán los cambios moleculares y estructurales presentes en NA </a:t>
            </a:r>
            <a:r>
              <a:rPr lang="es-E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core</a:t>
            </a:r>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 y </a:t>
            </a:r>
            <a:r>
              <a:rPr lang="es-ES" sz="3400" dirty="0" err="1">
                <a:solidFill>
                  <a:schemeClr val="bg1"/>
                </a:solidFill>
                <a:latin typeface="Verdana" panose="020B0604030504040204" pitchFamily="34" charset="0"/>
                <a:ea typeface="Verdana" panose="020B0604030504040204" pitchFamily="34" charset="0"/>
                <a:cs typeface="Verdana" panose="020B0604030504040204" pitchFamily="34" charset="0"/>
              </a:rPr>
              <a:t>shell</a:t>
            </a:r>
            <a:r>
              <a:rPr lang="es-ES" sz="3400" dirty="0">
                <a:solidFill>
                  <a:schemeClr val="bg1"/>
                </a:solidFill>
                <a:latin typeface="Verdana" panose="020B0604030504040204" pitchFamily="34" charset="0"/>
                <a:ea typeface="Verdana" panose="020B0604030504040204" pitchFamily="34" charset="0"/>
                <a:cs typeface="Verdana" panose="020B0604030504040204" pitchFamily="34" charset="0"/>
              </a:rPr>
              <a:t> inducidos por estrés crónico. </a:t>
            </a:r>
          </a:p>
        </p:txBody>
      </p:sp>
      <p:sp>
        <p:nvSpPr>
          <p:cNvPr id="34" name="Rectángulo redondeado 33"/>
          <p:cNvSpPr/>
          <p:nvPr/>
        </p:nvSpPr>
        <p:spPr>
          <a:xfrm>
            <a:off x="11560456" y="27533485"/>
            <a:ext cx="13563600" cy="3810000"/>
          </a:xfrm>
          <a:prstGeom prst="roundRect">
            <a:avLst/>
          </a:prstGeom>
          <a:solidFill>
            <a:srgbClr val="F27676"/>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7658"/>
          </a:p>
        </p:txBody>
      </p:sp>
      <p:sp>
        <p:nvSpPr>
          <p:cNvPr id="35" name="116 Rectángulo"/>
          <p:cNvSpPr/>
          <p:nvPr/>
        </p:nvSpPr>
        <p:spPr>
          <a:xfrm>
            <a:off x="11852253" y="27800183"/>
            <a:ext cx="383571" cy="2247902"/>
          </a:xfrm>
          <a:prstGeom prst="rect">
            <a:avLst/>
          </a:prstGeom>
          <a:solidFill>
            <a:sysClr val="windowText" lastClr="000000"/>
          </a:solidFill>
          <a:ln w="12700" cap="flat" cmpd="sng" algn="ctr">
            <a:solidFill>
              <a:sysClr val="windowText" lastClr="000000">
                <a:shade val="50000"/>
              </a:sysClr>
            </a:solidFill>
            <a:prstDash val="solid"/>
          </a:ln>
          <a:effectLst/>
        </p:spPr>
        <p:txBody>
          <a:bodyPr rtlCol="0" anchor="ctr"/>
          <a:lstStyle/>
          <a:p>
            <a:pPr algn="just" defTabSz="4381598">
              <a:defRPr/>
            </a:pPr>
            <a:r>
              <a:rPr lang="es-AR" sz="2200" b="1" kern="0" dirty="0" smtClean="0">
                <a:solidFill>
                  <a:prstClr val="white"/>
                </a:solidFill>
                <a:latin typeface="Verdana" pitchFamily="34" charset="0"/>
                <a:ea typeface="Verdana" pitchFamily="34" charset="0"/>
                <a:cs typeface="Verdana" pitchFamily="34" charset="0"/>
              </a:rPr>
              <a:t>DAY</a:t>
            </a:r>
          </a:p>
          <a:p>
            <a:pPr algn="just" defTabSz="4381598">
              <a:defRPr/>
            </a:pPr>
            <a:r>
              <a:rPr lang="es-AR" sz="2200" kern="0" dirty="0" smtClean="0">
                <a:solidFill>
                  <a:prstClr val="white"/>
                </a:solidFill>
                <a:latin typeface="Verdana" pitchFamily="34" charset="0"/>
                <a:ea typeface="Verdana" pitchFamily="34" charset="0"/>
                <a:cs typeface="Verdana" pitchFamily="34" charset="0"/>
              </a:rPr>
              <a:t> </a:t>
            </a:r>
            <a:r>
              <a:rPr lang="es-AR" sz="2200" b="1" kern="0" dirty="0">
                <a:solidFill>
                  <a:prstClr val="white"/>
                </a:solidFill>
                <a:latin typeface="Verdana" pitchFamily="34" charset="0"/>
                <a:ea typeface="Verdana" pitchFamily="34" charset="0"/>
                <a:cs typeface="Verdana" pitchFamily="34" charset="0"/>
              </a:rPr>
              <a:t>1</a:t>
            </a:r>
          </a:p>
        </p:txBody>
      </p:sp>
      <p:sp>
        <p:nvSpPr>
          <p:cNvPr id="36" name="117 Rectángulo"/>
          <p:cNvSpPr/>
          <p:nvPr/>
        </p:nvSpPr>
        <p:spPr>
          <a:xfrm>
            <a:off x="12212293" y="27800180"/>
            <a:ext cx="4025465" cy="1156789"/>
          </a:xfrm>
          <a:prstGeom prst="rect">
            <a:avLst/>
          </a:prstGeom>
          <a:solidFill>
            <a:srgbClr val="00B0F0"/>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NON STRESS</a:t>
            </a:r>
          </a:p>
        </p:txBody>
      </p:sp>
      <p:sp>
        <p:nvSpPr>
          <p:cNvPr id="37" name="118 Rectángulo"/>
          <p:cNvSpPr/>
          <p:nvPr/>
        </p:nvSpPr>
        <p:spPr>
          <a:xfrm>
            <a:off x="12212293" y="28880301"/>
            <a:ext cx="4025465" cy="1156789"/>
          </a:xfrm>
          <a:prstGeom prst="rect">
            <a:avLst/>
          </a:prstGeom>
          <a:solidFill>
            <a:srgbClr val="FF0000"/>
          </a:solidFill>
          <a:ln w="12700" cap="flat" cmpd="sng" algn="ctr">
            <a:solidFill>
              <a:sysClr val="windowText" lastClr="000000"/>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STRESS</a:t>
            </a:r>
          </a:p>
        </p:txBody>
      </p:sp>
      <p:sp>
        <p:nvSpPr>
          <p:cNvPr id="38" name="119 Rectángulo"/>
          <p:cNvSpPr/>
          <p:nvPr/>
        </p:nvSpPr>
        <p:spPr>
          <a:xfrm>
            <a:off x="16028716" y="27800183"/>
            <a:ext cx="474308" cy="2247902"/>
          </a:xfrm>
          <a:prstGeom prst="rect">
            <a:avLst/>
          </a:prstGeom>
          <a:solidFill>
            <a:sysClr val="windowText" lastClr="000000"/>
          </a:solidFill>
          <a:ln w="12700" cap="flat" cmpd="sng" algn="ctr">
            <a:solidFill>
              <a:sysClr val="windowText" lastClr="000000">
                <a:shade val="50000"/>
              </a:sysClr>
            </a:solidFill>
            <a:prstDash val="solid"/>
          </a:ln>
          <a:effectLst/>
        </p:spPr>
        <p:txBody>
          <a:bodyPr rtlCol="0" anchor="ctr"/>
          <a:lstStyle/>
          <a:p>
            <a:pPr algn="just" defTabSz="4381598">
              <a:defRPr/>
            </a:pPr>
            <a:r>
              <a:rPr lang="es-AR" sz="2200" b="1" kern="0" dirty="0" smtClean="0">
                <a:solidFill>
                  <a:prstClr val="white"/>
                </a:solidFill>
                <a:latin typeface="Verdana" pitchFamily="34" charset="0"/>
                <a:ea typeface="Verdana" pitchFamily="34" charset="0"/>
                <a:cs typeface="Verdana" pitchFamily="34" charset="0"/>
              </a:rPr>
              <a:t>DAY</a:t>
            </a:r>
          </a:p>
          <a:p>
            <a:pPr algn="just" defTabSz="4381598">
              <a:defRPr/>
            </a:pPr>
            <a:r>
              <a:rPr lang="es-AR" sz="2200" kern="0" dirty="0" smtClean="0">
                <a:solidFill>
                  <a:prstClr val="white"/>
                </a:solidFill>
                <a:latin typeface="Verdana" pitchFamily="34" charset="0"/>
                <a:ea typeface="Verdana" pitchFamily="34" charset="0"/>
                <a:cs typeface="Verdana" pitchFamily="34" charset="0"/>
              </a:rPr>
              <a:t> </a:t>
            </a:r>
            <a:r>
              <a:rPr lang="es-AR" sz="2200" b="1" kern="0" dirty="0">
                <a:solidFill>
                  <a:prstClr val="white"/>
                </a:solidFill>
                <a:latin typeface="Verdana" pitchFamily="34" charset="0"/>
                <a:ea typeface="Verdana" pitchFamily="34" charset="0"/>
                <a:cs typeface="Verdana" pitchFamily="34" charset="0"/>
              </a:rPr>
              <a:t>5</a:t>
            </a:r>
          </a:p>
        </p:txBody>
      </p:sp>
      <p:sp>
        <p:nvSpPr>
          <p:cNvPr id="39" name="120 Rectángulo"/>
          <p:cNvSpPr/>
          <p:nvPr/>
        </p:nvSpPr>
        <p:spPr>
          <a:xfrm>
            <a:off x="16388756" y="27800183"/>
            <a:ext cx="2552668" cy="2247902"/>
          </a:xfrm>
          <a:prstGeom prst="rect">
            <a:avLst/>
          </a:prstGeom>
          <a:solidFill>
            <a:schemeClr val="accent5">
              <a:lumMod val="20000"/>
              <a:lumOff val="80000"/>
            </a:schemeClr>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2 WEEKS</a:t>
            </a:r>
          </a:p>
        </p:txBody>
      </p:sp>
      <p:sp>
        <p:nvSpPr>
          <p:cNvPr id="40" name="121 Rectángulo"/>
          <p:cNvSpPr/>
          <p:nvPr/>
        </p:nvSpPr>
        <p:spPr>
          <a:xfrm>
            <a:off x="18765021" y="27800183"/>
            <a:ext cx="481203" cy="2247902"/>
          </a:xfrm>
          <a:prstGeom prst="rect">
            <a:avLst/>
          </a:prstGeom>
          <a:solidFill>
            <a:sysClr val="windowText" lastClr="000000"/>
          </a:solidFill>
          <a:ln w="12700" cap="flat" cmpd="sng" algn="ctr">
            <a:solidFill>
              <a:sysClr val="windowText" lastClr="000000">
                <a:shade val="50000"/>
              </a:sysClr>
            </a:solidFill>
            <a:prstDash val="solid"/>
          </a:ln>
          <a:effectLst/>
        </p:spPr>
        <p:txBody>
          <a:bodyPr rtlCol="0" anchor="ctr"/>
          <a:lstStyle/>
          <a:p>
            <a:pPr algn="just" defTabSz="4381598">
              <a:defRPr/>
            </a:pPr>
            <a:r>
              <a:rPr lang="es-AR" sz="2200" b="1" kern="0" dirty="0" smtClean="0">
                <a:solidFill>
                  <a:prstClr val="white"/>
                </a:solidFill>
                <a:latin typeface="Verdana" pitchFamily="34" charset="0"/>
                <a:ea typeface="Verdana" pitchFamily="34" charset="0"/>
                <a:cs typeface="Verdana" pitchFamily="34" charset="0"/>
              </a:rPr>
              <a:t>DAY</a:t>
            </a:r>
          </a:p>
          <a:p>
            <a:pPr algn="just" defTabSz="4381598">
              <a:defRPr/>
            </a:pPr>
            <a:r>
              <a:rPr lang="es-AR" sz="2200" b="1" kern="0" dirty="0" smtClean="0">
                <a:solidFill>
                  <a:prstClr val="white"/>
                </a:solidFill>
                <a:latin typeface="Verdana" pitchFamily="34" charset="0"/>
                <a:ea typeface="Verdana" pitchFamily="34" charset="0"/>
                <a:cs typeface="Verdana" pitchFamily="34" charset="0"/>
              </a:rPr>
              <a:t> </a:t>
            </a:r>
            <a:r>
              <a:rPr lang="es-AR" sz="2200" kern="0" dirty="0" smtClean="0">
                <a:solidFill>
                  <a:prstClr val="white"/>
                </a:solidFill>
                <a:latin typeface="Verdana" pitchFamily="34" charset="0"/>
                <a:ea typeface="Verdana" pitchFamily="34" charset="0"/>
                <a:cs typeface="Verdana" pitchFamily="34" charset="0"/>
              </a:rPr>
              <a:t> </a:t>
            </a:r>
            <a:r>
              <a:rPr lang="es-AR" sz="2200" b="1" kern="0" dirty="0">
                <a:solidFill>
                  <a:prstClr val="white"/>
                </a:solidFill>
                <a:latin typeface="Verdana" pitchFamily="34" charset="0"/>
                <a:ea typeface="Verdana" pitchFamily="34" charset="0"/>
                <a:cs typeface="Verdana" pitchFamily="34" charset="0"/>
              </a:rPr>
              <a:t>19</a:t>
            </a:r>
          </a:p>
        </p:txBody>
      </p:sp>
      <p:sp>
        <p:nvSpPr>
          <p:cNvPr id="41" name="122 Rectángulo"/>
          <p:cNvSpPr/>
          <p:nvPr/>
        </p:nvSpPr>
        <p:spPr>
          <a:xfrm>
            <a:off x="19093824" y="30581485"/>
            <a:ext cx="5410200" cy="658496"/>
          </a:xfrm>
          <a:prstGeom prst="rect">
            <a:avLst/>
          </a:prstGeom>
          <a:solidFill>
            <a:srgbClr val="FFC000"/>
          </a:solidFill>
          <a:ln w="12700" cap="flat" cmpd="sng" algn="ctr">
            <a:solidFill>
              <a:sysClr val="windowText" lastClr="000000">
                <a:shade val="50000"/>
              </a:sysClr>
            </a:solidFill>
            <a:prstDash val="solid"/>
          </a:ln>
          <a:effectLst/>
        </p:spPr>
        <p:txBody>
          <a:bodyPr rtlCol="0" anchor="ctr"/>
          <a:lstStyle/>
          <a:p>
            <a:pPr algn="ctr" defTabSz="4381598">
              <a:defRPr/>
            </a:pPr>
            <a:r>
              <a:rPr lang="es-AR" sz="2400" b="1" kern="0" dirty="0" smtClean="0">
                <a:solidFill>
                  <a:prstClr val="black"/>
                </a:solidFill>
                <a:latin typeface="Verdana" pitchFamily="34" charset="0"/>
                <a:ea typeface="Verdana" pitchFamily="34" charset="0"/>
                <a:cs typeface="Verdana" pitchFamily="34" charset="0"/>
              </a:rPr>
              <a:t>LOCOMOTOR SENSITIZATION</a:t>
            </a:r>
            <a:endParaRPr lang="es-AR" sz="2400" b="1" kern="0" dirty="0">
              <a:solidFill>
                <a:prstClr val="black"/>
              </a:solidFill>
              <a:latin typeface="Verdana" pitchFamily="34" charset="0"/>
              <a:ea typeface="Verdana" pitchFamily="34" charset="0"/>
              <a:cs typeface="Verdana" pitchFamily="34" charset="0"/>
            </a:endParaRPr>
          </a:p>
        </p:txBody>
      </p:sp>
      <p:sp>
        <p:nvSpPr>
          <p:cNvPr id="42" name="124 Rectángulo"/>
          <p:cNvSpPr/>
          <p:nvPr/>
        </p:nvSpPr>
        <p:spPr>
          <a:xfrm>
            <a:off x="19150947" y="27800181"/>
            <a:ext cx="5621013" cy="612070"/>
          </a:xfrm>
          <a:prstGeom prst="rect">
            <a:avLst/>
          </a:prstGeom>
          <a:solidFill>
            <a:srgbClr val="7030A0"/>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CPP</a:t>
            </a:r>
          </a:p>
        </p:txBody>
      </p:sp>
      <p:sp>
        <p:nvSpPr>
          <p:cNvPr id="43" name="126 Rectángulo"/>
          <p:cNvSpPr/>
          <p:nvPr/>
        </p:nvSpPr>
        <p:spPr>
          <a:xfrm>
            <a:off x="24491559" y="27800184"/>
            <a:ext cx="393465" cy="2247901"/>
          </a:xfrm>
          <a:prstGeom prst="rect">
            <a:avLst/>
          </a:prstGeom>
          <a:solidFill>
            <a:sysClr val="windowText" lastClr="000000"/>
          </a:solidFill>
          <a:ln w="12700" cap="flat" cmpd="sng" algn="ctr">
            <a:solidFill>
              <a:sysClr val="windowText" lastClr="000000">
                <a:shade val="50000"/>
              </a:sysClr>
            </a:solidFill>
            <a:prstDash val="solid"/>
          </a:ln>
          <a:effectLst/>
        </p:spPr>
        <p:txBody>
          <a:bodyPr rtlCol="0" anchor="ctr"/>
          <a:lstStyle/>
          <a:p>
            <a:pPr algn="just" defTabSz="4381598">
              <a:defRPr/>
            </a:pPr>
            <a:r>
              <a:rPr lang="es-AR" sz="2200" b="1" kern="0" dirty="0" smtClean="0">
                <a:solidFill>
                  <a:prstClr val="white"/>
                </a:solidFill>
                <a:latin typeface="Verdana" pitchFamily="34" charset="0"/>
                <a:ea typeface="Verdana" pitchFamily="34" charset="0"/>
                <a:cs typeface="Verdana" pitchFamily="34" charset="0"/>
              </a:rPr>
              <a:t>D A Y  </a:t>
            </a:r>
          </a:p>
          <a:p>
            <a:pPr algn="just" defTabSz="4381598">
              <a:defRPr/>
            </a:pPr>
            <a:endParaRPr lang="es-AR" sz="2200" b="1" kern="0" dirty="0">
              <a:solidFill>
                <a:prstClr val="white"/>
              </a:solidFill>
              <a:latin typeface="Verdana" pitchFamily="34" charset="0"/>
              <a:ea typeface="Verdana" pitchFamily="34" charset="0"/>
              <a:cs typeface="Verdana" pitchFamily="34" charset="0"/>
            </a:endParaRPr>
          </a:p>
          <a:p>
            <a:pPr algn="just" defTabSz="4381598">
              <a:defRPr/>
            </a:pPr>
            <a:r>
              <a:rPr lang="es-AR" sz="2200" b="1" kern="0" dirty="0" smtClean="0">
                <a:solidFill>
                  <a:prstClr val="white"/>
                </a:solidFill>
                <a:latin typeface="Verdana" pitchFamily="34" charset="0"/>
                <a:ea typeface="Verdana" pitchFamily="34" charset="0"/>
                <a:cs typeface="Verdana" pitchFamily="34" charset="0"/>
              </a:rPr>
              <a:t>3</a:t>
            </a:r>
          </a:p>
          <a:p>
            <a:pPr algn="just" defTabSz="4381598">
              <a:defRPr/>
            </a:pPr>
            <a:r>
              <a:rPr lang="es-AR" sz="2200" b="1" kern="0" dirty="0" smtClean="0">
                <a:solidFill>
                  <a:prstClr val="white"/>
                </a:solidFill>
                <a:latin typeface="Verdana" pitchFamily="34" charset="0"/>
                <a:ea typeface="Verdana" pitchFamily="34" charset="0"/>
                <a:cs typeface="Verdana" pitchFamily="34" charset="0"/>
              </a:rPr>
              <a:t>5</a:t>
            </a:r>
            <a:endParaRPr lang="es-AR" sz="2200" b="1" kern="0" dirty="0">
              <a:solidFill>
                <a:prstClr val="white"/>
              </a:solidFill>
              <a:latin typeface="Verdana" pitchFamily="34" charset="0"/>
              <a:ea typeface="Verdana" pitchFamily="34" charset="0"/>
              <a:cs typeface="Verdana" pitchFamily="34" charset="0"/>
            </a:endParaRPr>
          </a:p>
        </p:txBody>
      </p:sp>
      <p:sp>
        <p:nvSpPr>
          <p:cNvPr id="44" name="39 Rectángulo"/>
          <p:cNvSpPr/>
          <p:nvPr/>
        </p:nvSpPr>
        <p:spPr>
          <a:xfrm>
            <a:off x="19150944" y="28371686"/>
            <a:ext cx="400079"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TB</a:t>
            </a:r>
          </a:p>
        </p:txBody>
      </p:sp>
      <p:sp>
        <p:nvSpPr>
          <p:cNvPr id="45" name="40 Rectángulo"/>
          <p:cNvSpPr/>
          <p:nvPr/>
        </p:nvSpPr>
        <p:spPr>
          <a:xfrm>
            <a:off x="19493863"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C</a:t>
            </a:r>
          </a:p>
        </p:txBody>
      </p:sp>
      <p:sp>
        <p:nvSpPr>
          <p:cNvPr id="46" name="41 Rectángulo"/>
          <p:cNvSpPr/>
          <p:nvPr/>
        </p:nvSpPr>
        <p:spPr>
          <a:xfrm>
            <a:off x="19851053"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C</a:t>
            </a:r>
          </a:p>
        </p:txBody>
      </p:sp>
      <p:sp>
        <p:nvSpPr>
          <p:cNvPr id="47" name="42 Rectángulo"/>
          <p:cNvSpPr/>
          <p:nvPr/>
        </p:nvSpPr>
        <p:spPr>
          <a:xfrm>
            <a:off x="20208244"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C</a:t>
            </a:r>
          </a:p>
        </p:txBody>
      </p:sp>
      <p:sp>
        <p:nvSpPr>
          <p:cNvPr id="48" name="43 Rectángulo"/>
          <p:cNvSpPr/>
          <p:nvPr/>
        </p:nvSpPr>
        <p:spPr>
          <a:xfrm>
            <a:off x="20565434"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C</a:t>
            </a:r>
          </a:p>
        </p:txBody>
      </p:sp>
      <p:sp>
        <p:nvSpPr>
          <p:cNvPr id="49" name="44 Rectángulo"/>
          <p:cNvSpPr/>
          <p:nvPr/>
        </p:nvSpPr>
        <p:spPr>
          <a:xfrm>
            <a:off x="20922624"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C</a:t>
            </a:r>
          </a:p>
        </p:txBody>
      </p:sp>
      <p:sp>
        <p:nvSpPr>
          <p:cNvPr id="50" name="45 Rectángulo"/>
          <p:cNvSpPr/>
          <p:nvPr/>
        </p:nvSpPr>
        <p:spPr>
          <a:xfrm>
            <a:off x="21279814"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C</a:t>
            </a:r>
          </a:p>
        </p:txBody>
      </p:sp>
      <p:sp>
        <p:nvSpPr>
          <p:cNvPr id="51" name="46 Rectángulo"/>
          <p:cNvSpPr/>
          <p:nvPr/>
        </p:nvSpPr>
        <p:spPr>
          <a:xfrm>
            <a:off x="21637003"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CT</a:t>
            </a:r>
          </a:p>
        </p:txBody>
      </p:sp>
      <p:sp>
        <p:nvSpPr>
          <p:cNvPr id="52" name="47 Rectángulo"/>
          <p:cNvSpPr/>
          <p:nvPr/>
        </p:nvSpPr>
        <p:spPr>
          <a:xfrm>
            <a:off x="21994193"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E</a:t>
            </a:r>
          </a:p>
        </p:txBody>
      </p:sp>
      <p:sp>
        <p:nvSpPr>
          <p:cNvPr id="53" name="48 Rectángulo"/>
          <p:cNvSpPr/>
          <p:nvPr/>
        </p:nvSpPr>
        <p:spPr>
          <a:xfrm>
            <a:off x="22351383"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E</a:t>
            </a:r>
          </a:p>
        </p:txBody>
      </p:sp>
      <p:sp>
        <p:nvSpPr>
          <p:cNvPr id="54" name="49 Rectángulo"/>
          <p:cNvSpPr/>
          <p:nvPr/>
        </p:nvSpPr>
        <p:spPr>
          <a:xfrm>
            <a:off x="22708574"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E</a:t>
            </a:r>
          </a:p>
        </p:txBody>
      </p:sp>
      <p:sp>
        <p:nvSpPr>
          <p:cNvPr id="55" name="50 Rectángulo"/>
          <p:cNvSpPr/>
          <p:nvPr/>
        </p:nvSpPr>
        <p:spPr>
          <a:xfrm>
            <a:off x="23065764"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E</a:t>
            </a:r>
          </a:p>
        </p:txBody>
      </p:sp>
      <p:sp>
        <p:nvSpPr>
          <p:cNvPr id="56" name="51 Rectángulo"/>
          <p:cNvSpPr/>
          <p:nvPr/>
        </p:nvSpPr>
        <p:spPr>
          <a:xfrm>
            <a:off x="23422954"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E</a:t>
            </a:r>
          </a:p>
        </p:txBody>
      </p:sp>
      <p:sp>
        <p:nvSpPr>
          <p:cNvPr id="57" name="52 Rectángulo"/>
          <p:cNvSpPr/>
          <p:nvPr/>
        </p:nvSpPr>
        <p:spPr>
          <a:xfrm>
            <a:off x="23780144"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E</a:t>
            </a:r>
          </a:p>
        </p:txBody>
      </p:sp>
      <p:sp>
        <p:nvSpPr>
          <p:cNvPr id="58" name="53 Rectángulo"/>
          <p:cNvSpPr/>
          <p:nvPr/>
        </p:nvSpPr>
        <p:spPr>
          <a:xfrm>
            <a:off x="24137333" y="28371686"/>
            <a:ext cx="391025" cy="1676400"/>
          </a:xfrm>
          <a:prstGeom prst="rect">
            <a:avLst/>
          </a:prstGeom>
          <a:solidFill>
            <a:srgbClr val="EF79AE"/>
          </a:solidFill>
          <a:ln w="12700" cap="flat" cmpd="sng" algn="ctr">
            <a:solidFill>
              <a:sysClr val="windowText" lastClr="000000">
                <a:shade val="50000"/>
              </a:sysClr>
            </a:solidFill>
            <a:prstDash val="solid"/>
          </a:ln>
          <a:effectLst/>
        </p:spPr>
        <p:txBody>
          <a:bodyPr rtlCol="0" anchor="ctr"/>
          <a:lstStyle/>
          <a:p>
            <a:pPr algn="ctr" defTabSz="4381598">
              <a:defRPr/>
            </a:pPr>
            <a:r>
              <a:rPr lang="es-AR" sz="2799" b="1" kern="0" dirty="0">
                <a:solidFill>
                  <a:prstClr val="black"/>
                </a:solidFill>
                <a:latin typeface="Verdana" pitchFamily="34" charset="0"/>
                <a:ea typeface="Verdana" pitchFamily="34" charset="0"/>
                <a:cs typeface="Verdana" pitchFamily="34" charset="0"/>
              </a:rPr>
              <a:t>R</a:t>
            </a:r>
          </a:p>
        </p:txBody>
      </p:sp>
      <p:sp>
        <p:nvSpPr>
          <p:cNvPr id="59" name="Flecha abajo 58"/>
          <p:cNvSpPr/>
          <p:nvPr/>
        </p:nvSpPr>
        <p:spPr>
          <a:xfrm rot="10800000">
            <a:off x="21684623" y="30124285"/>
            <a:ext cx="3048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sz="7658"/>
          </a:p>
        </p:txBody>
      </p:sp>
      <p:sp>
        <p:nvSpPr>
          <p:cNvPr id="60" name="Rectángulo redondeado 59"/>
          <p:cNvSpPr/>
          <p:nvPr/>
        </p:nvSpPr>
        <p:spPr>
          <a:xfrm>
            <a:off x="4243329" y="32653768"/>
            <a:ext cx="3124200" cy="1066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3400" dirty="0">
                <a:latin typeface="Verdana" panose="020B0604030504040204" pitchFamily="34" charset="0"/>
                <a:ea typeface="Verdana" panose="020B0604030504040204" pitchFamily="34" charset="0"/>
                <a:cs typeface="Verdana" panose="020B0604030504040204" pitchFamily="34" charset="0"/>
              </a:rPr>
              <a:t>Resultados</a:t>
            </a:r>
          </a:p>
        </p:txBody>
      </p:sp>
      <p:pic>
        <p:nvPicPr>
          <p:cNvPr id="61" name="Imagen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3845469"/>
            <a:ext cx="12647543" cy="66861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2" name="Imagen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76187" y="33467416"/>
            <a:ext cx="12523788" cy="7596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3" name="Rectángulo redondeado 62"/>
          <p:cNvSpPr/>
          <p:nvPr/>
        </p:nvSpPr>
        <p:spPr>
          <a:xfrm>
            <a:off x="2705459" y="40883375"/>
            <a:ext cx="5513387" cy="762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3400" dirty="0">
                <a:latin typeface="Verdana" panose="020B0604030504040204" pitchFamily="34" charset="0"/>
                <a:ea typeface="Verdana" panose="020B0604030504040204" pitchFamily="34" charset="0"/>
                <a:cs typeface="Verdana" panose="020B0604030504040204" pitchFamily="34" charset="0"/>
              </a:rPr>
              <a:t>Aportes del proyecto</a:t>
            </a:r>
          </a:p>
        </p:txBody>
      </p:sp>
      <p:sp>
        <p:nvSpPr>
          <p:cNvPr id="64" name="CuadroTexto 63"/>
          <p:cNvSpPr txBox="1"/>
          <p:nvPr/>
        </p:nvSpPr>
        <p:spPr>
          <a:xfrm>
            <a:off x="332014" y="41630978"/>
            <a:ext cx="24535946" cy="1569660"/>
          </a:xfrm>
          <a:prstGeom prst="rect">
            <a:avLst/>
          </a:prstGeom>
          <a:noFill/>
        </p:spPr>
        <p:txBody>
          <a:bodyPr wrap="square" rtlCol="0">
            <a:spAutoFit/>
          </a:bodyPr>
          <a:lstStyle/>
          <a:p>
            <a:pPr algn="just"/>
            <a:r>
              <a:rPr lang="es-ES" sz="3200" dirty="0">
                <a:solidFill>
                  <a:schemeClr val="bg1"/>
                </a:solidFill>
                <a:latin typeface="Verdana" panose="020B0604030504040204" pitchFamily="34" charset="0"/>
                <a:ea typeface="Verdana" panose="020B0604030504040204" pitchFamily="34" charset="0"/>
                <a:cs typeface="Verdana" panose="020B0604030504040204" pitchFamily="34" charset="0"/>
              </a:rPr>
              <a:t>Nuestra propuesta tiene una gran relevancia ya que proporcionaría evidencia preclínica que respalda la importancia de la determinación del polimorfismo Val66Met en la clínica y su asociación con la vulnerabilidad a la adicción inducida por estrés.</a:t>
            </a:r>
          </a:p>
        </p:txBody>
      </p:sp>
      <p:pic>
        <p:nvPicPr>
          <p:cNvPr id="65" name="Picture 4"/>
          <p:cNvPicPr>
            <a:picLocks noChangeAspect="1" noChangeArrowheads="1"/>
          </p:cNvPicPr>
          <p:nvPr/>
        </p:nvPicPr>
        <p:blipFill>
          <a:blip r:embed="rId5" cstate="print"/>
          <a:srcRect l="39335" t="31666" r="54289" b="65715"/>
          <a:stretch>
            <a:fillRect/>
          </a:stretch>
        </p:blipFill>
        <p:spPr bwMode="auto">
          <a:xfrm>
            <a:off x="10964577" y="16886826"/>
            <a:ext cx="2938759" cy="696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6" name="CuadroTexto 65"/>
          <p:cNvSpPr txBox="1"/>
          <p:nvPr/>
        </p:nvSpPr>
        <p:spPr>
          <a:xfrm>
            <a:off x="8955423" y="21285856"/>
            <a:ext cx="7440340" cy="1569660"/>
          </a:xfrm>
          <a:prstGeom prst="rect">
            <a:avLst/>
          </a:prstGeom>
          <a:noFill/>
        </p:spPr>
        <p:txBody>
          <a:bodyPr wrap="square" rtlCol="0">
            <a:spAutoFit/>
          </a:bodyPr>
          <a:lstStyle/>
          <a:p>
            <a:pPr algn="ctr"/>
            <a:r>
              <a:rPr lang="es-AR" sz="2400" dirty="0" err="1">
                <a:solidFill>
                  <a:schemeClr val="bg1"/>
                </a:solidFill>
                <a:latin typeface="Verdana" pitchFamily="34" charset="0"/>
                <a:ea typeface="Verdana" pitchFamily="34" charset="0"/>
                <a:cs typeface="Verdana" pitchFamily="34" charset="0"/>
              </a:rPr>
              <a:t>Gazal</a:t>
            </a:r>
            <a:r>
              <a:rPr lang="es-AR" sz="2400" dirty="0">
                <a:solidFill>
                  <a:schemeClr val="bg1"/>
                </a:solidFill>
                <a:latin typeface="Verdana" pitchFamily="34" charset="0"/>
                <a:ea typeface="Verdana" pitchFamily="34" charset="0"/>
                <a:cs typeface="Verdana" pitchFamily="34" charset="0"/>
              </a:rPr>
              <a:t>, N. G. (2018). </a:t>
            </a:r>
            <a:r>
              <a:rPr lang="es-AR" sz="2400" i="1" dirty="0">
                <a:solidFill>
                  <a:schemeClr val="bg1"/>
                </a:solidFill>
                <a:latin typeface="Verdana" pitchFamily="34" charset="0"/>
                <a:ea typeface="Verdana" pitchFamily="34" charset="0"/>
                <a:cs typeface="Verdana" pitchFamily="34" charset="0"/>
              </a:rPr>
              <a:t>Efectos del polimorfismo Val66Met en el gen de BDNF en el desarrollo y estructura de neuronas </a:t>
            </a:r>
            <a:r>
              <a:rPr lang="es-AR" sz="2400" i="1" dirty="0" err="1">
                <a:solidFill>
                  <a:schemeClr val="bg1"/>
                </a:solidFill>
                <a:latin typeface="Verdana" pitchFamily="34" charset="0"/>
                <a:ea typeface="Verdana" pitchFamily="34" charset="0"/>
                <a:cs typeface="Verdana" pitchFamily="34" charset="0"/>
              </a:rPr>
              <a:t>hipocampales</a:t>
            </a:r>
            <a:r>
              <a:rPr lang="es-AR" sz="2400" dirty="0">
                <a:solidFill>
                  <a:schemeClr val="bg1"/>
                </a:solidFill>
                <a:latin typeface="Verdana" pitchFamily="34" charset="0"/>
                <a:ea typeface="Verdana" pitchFamily="34" charset="0"/>
                <a:cs typeface="Verdana" pitchFamily="34" charset="0"/>
              </a:rPr>
              <a:t> (</a:t>
            </a:r>
            <a:r>
              <a:rPr lang="es-AR" sz="2400" dirty="0" err="1">
                <a:solidFill>
                  <a:schemeClr val="bg1"/>
                </a:solidFill>
                <a:latin typeface="Verdana" pitchFamily="34" charset="0"/>
                <a:ea typeface="Verdana" pitchFamily="34" charset="0"/>
                <a:cs typeface="Verdana" pitchFamily="34" charset="0"/>
              </a:rPr>
              <a:t>Bachelor's</a:t>
            </a:r>
            <a:r>
              <a:rPr lang="es-AR" sz="2400" dirty="0">
                <a:solidFill>
                  <a:schemeClr val="bg1"/>
                </a:solidFill>
                <a:latin typeface="Verdana" pitchFamily="34" charset="0"/>
                <a:ea typeface="Verdana" pitchFamily="34" charset="0"/>
                <a:cs typeface="Verdana" pitchFamily="34" charset="0"/>
              </a:rPr>
              <a:t> </a:t>
            </a:r>
            <a:r>
              <a:rPr lang="es-AR" sz="2400" dirty="0" err="1">
                <a:solidFill>
                  <a:schemeClr val="bg1"/>
                </a:solidFill>
                <a:latin typeface="Verdana" pitchFamily="34" charset="0"/>
                <a:ea typeface="Verdana" pitchFamily="34" charset="0"/>
                <a:cs typeface="Verdana" pitchFamily="34" charset="0"/>
              </a:rPr>
              <a:t>thesis</a:t>
            </a:r>
            <a:r>
              <a:rPr lang="es-AR" sz="2400" dirty="0" smtClean="0">
                <a:solidFill>
                  <a:schemeClr val="bg1"/>
                </a:solidFill>
                <a:latin typeface="Verdana" pitchFamily="34" charset="0"/>
                <a:ea typeface="Verdana" pitchFamily="34" charset="0"/>
                <a:cs typeface="Verdana" pitchFamily="34" charset="0"/>
              </a:rPr>
              <a:t>).</a:t>
            </a:r>
            <a:endParaRPr lang="es-AR" sz="2400" dirty="0">
              <a:solidFill>
                <a:schemeClr val="bg1"/>
              </a:solidFill>
              <a:latin typeface="Verdana" pitchFamily="34" charset="0"/>
              <a:ea typeface="Verdana" pitchFamily="34" charset="0"/>
              <a:cs typeface="Verdana" pitchFamily="34" charset="0"/>
            </a:endParaRPr>
          </a:p>
        </p:txBody>
      </p:sp>
      <p:sp>
        <p:nvSpPr>
          <p:cNvPr id="67" name="24 CuadroTexto"/>
          <p:cNvSpPr txBox="1"/>
          <p:nvPr/>
        </p:nvSpPr>
        <p:spPr>
          <a:xfrm>
            <a:off x="15698109" y="24001186"/>
            <a:ext cx="9648485" cy="1569660"/>
          </a:xfrm>
          <a:prstGeom prst="rect">
            <a:avLst/>
          </a:prstGeom>
          <a:noFill/>
        </p:spPr>
        <p:txBody>
          <a:bodyPr wrap="square" rtlCol="0">
            <a:spAutoFit/>
          </a:bodyPr>
          <a:lstStyle/>
          <a:p>
            <a:pPr algn="ctr"/>
            <a:r>
              <a:rPr lang="es-AR" sz="2400" i="1" dirty="0" err="1">
                <a:solidFill>
                  <a:schemeClr val="bg1"/>
                </a:solidFill>
                <a:latin typeface="Verdana" pitchFamily="34" charset="0"/>
              </a:rPr>
              <a:t>Vadodaria</a:t>
            </a:r>
            <a:r>
              <a:rPr lang="es-AR" sz="2400" i="1" dirty="0">
                <a:solidFill>
                  <a:schemeClr val="bg1"/>
                </a:solidFill>
                <a:latin typeface="Verdana" pitchFamily="34" charset="0"/>
              </a:rPr>
              <a:t>, K., &amp; </a:t>
            </a:r>
            <a:r>
              <a:rPr lang="es-AR" sz="2400" i="1" dirty="0" err="1">
                <a:solidFill>
                  <a:schemeClr val="bg1"/>
                </a:solidFill>
                <a:latin typeface="Verdana" pitchFamily="34" charset="0"/>
              </a:rPr>
              <a:t>Jessberger</a:t>
            </a:r>
            <a:r>
              <a:rPr lang="es-AR" sz="2400" i="1" dirty="0">
                <a:solidFill>
                  <a:schemeClr val="bg1"/>
                </a:solidFill>
                <a:latin typeface="Verdana" pitchFamily="34" charset="0"/>
              </a:rPr>
              <a:t>, S. (2013). </a:t>
            </a:r>
            <a:r>
              <a:rPr lang="es-AR" sz="2400" i="1" dirty="0" err="1">
                <a:solidFill>
                  <a:schemeClr val="bg1"/>
                </a:solidFill>
                <a:latin typeface="Verdana" pitchFamily="34" charset="0"/>
              </a:rPr>
              <a:t>Maturation</a:t>
            </a:r>
            <a:r>
              <a:rPr lang="es-AR" sz="2400" i="1" dirty="0">
                <a:solidFill>
                  <a:schemeClr val="bg1"/>
                </a:solidFill>
                <a:latin typeface="Verdana" pitchFamily="34" charset="0"/>
              </a:rPr>
              <a:t> and </a:t>
            </a:r>
            <a:r>
              <a:rPr lang="es-AR" sz="2400" i="1" dirty="0" err="1">
                <a:solidFill>
                  <a:schemeClr val="bg1"/>
                </a:solidFill>
                <a:latin typeface="Verdana" pitchFamily="34" charset="0"/>
              </a:rPr>
              <a:t>integration</a:t>
            </a:r>
            <a:r>
              <a:rPr lang="es-AR" sz="2400" i="1" dirty="0">
                <a:solidFill>
                  <a:schemeClr val="bg1"/>
                </a:solidFill>
                <a:latin typeface="Verdana" pitchFamily="34" charset="0"/>
              </a:rPr>
              <a:t> of </a:t>
            </a:r>
            <a:r>
              <a:rPr lang="es-AR" sz="2400" i="1" dirty="0" err="1">
                <a:solidFill>
                  <a:schemeClr val="bg1"/>
                </a:solidFill>
                <a:latin typeface="Verdana" pitchFamily="34" charset="0"/>
              </a:rPr>
              <a:t>adult</a:t>
            </a:r>
            <a:r>
              <a:rPr lang="es-AR" sz="2400" i="1" dirty="0">
                <a:solidFill>
                  <a:schemeClr val="bg1"/>
                </a:solidFill>
                <a:latin typeface="Verdana" pitchFamily="34" charset="0"/>
              </a:rPr>
              <a:t> </a:t>
            </a:r>
            <a:r>
              <a:rPr lang="es-AR" sz="2400" i="1" dirty="0" err="1">
                <a:solidFill>
                  <a:schemeClr val="bg1"/>
                </a:solidFill>
                <a:latin typeface="Verdana" pitchFamily="34" charset="0"/>
              </a:rPr>
              <a:t>born</a:t>
            </a:r>
            <a:r>
              <a:rPr lang="es-AR" sz="2400" i="1" dirty="0">
                <a:solidFill>
                  <a:schemeClr val="bg1"/>
                </a:solidFill>
                <a:latin typeface="Verdana" pitchFamily="34" charset="0"/>
              </a:rPr>
              <a:t> </a:t>
            </a:r>
            <a:r>
              <a:rPr lang="es-AR" sz="2400" i="1" dirty="0" err="1">
                <a:solidFill>
                  <a:schemeClr val="bg1"/>
                </a:solidFill>
                <a:latin typeface="Verdana" pitchFamily="34" charset="0"/>
              </a:rPr>
              <a:t>hippocampal</a:t>
            </a:r>
            <a:r>
              <a:rPr lang="es-AR" sz="2400" i="1" dirty="0">
                <a:solidFill>
                  <a:schemeClr val="bg1"/>
                </a:solidFill>
                <a:latin typeface="Verdana" pitchFamily="34" charset="0"/>
              </a:rPr>
              <a:t> </a:t>
            </a:r>
            <a:r>
              <a:rPr lang="es-AR" sz="2400" i="1" dirty="0" err="1">
                <a:solidFill>
                  <a:schemeClr val="bg1"/>
                </a:solidFill>
                <a:latin typeface="Verdana" pitchFamily="34" charset="0"/>
              </a:rPr>
              <a:t>neurons</a:t>
            </a:r>
            <a:r>
              <a:rPr lang="es-AR" sz="2400" i="1" dirty="0">
                <a:solidFill>
                  <a:schemeClr val="bg1"/>
                </a:solidFill>
                <a:latin typeface="Verdana" pitchFamily="34" charset="0"/>
              </a:rPr>
              <a:t>: </a:t>
            </a:r>
            <a:r>
              <a:rPr lang="es-AR" sz="2400" i="1" dirty="0" err="1">
                <a:solidFill>
                  <a:schemeClr val="bg1"/>
                </a:solidFill>
                <a:latin typeface="Verdana" pitchFamily="34" charset="0"/>
              </a:rPr>
              <a:t>signal</a:t>
            </a:r>
            <a:r>
              <a:rPr lang="es-AR" sz="2400" i="1" dirty="0">
                <a:solidFill>
                  <a:schemeClr val="bg1"/>
                </a:solidFill>
                <a:latin typeface="Verdana" pitchFamily="34" charset="0"/>
              </a:rPr>
              <a:t> </a:t>
            </a:r>
            <a:r>
              <a:rPr lang="es-AR" sz="2400" i="1" dirty="0" err="1">
                <a:solidFill>
                  <a:schemeClr val="bg1"/>
                </a:solidFill>
                <a:latin typeface="Verdana" pitchFamily="34" charset="0"/>
              </a:rPr>
              <a:t>convergence</a:t>
            </a:r>
            <a:r>
              <a:rPr lang="es-AR" sz="2400" i="1" dirty="0">
                <a:solidFill>
                  <a:schemeClr val="bg1"/>
                </a:solidFill>
                <a:latin typeface="Verdana" pitchFamily="34" charset="0"/>
              </a:rPr>
              <a:t> </a:t>
            </a:r>
            <a:r>
              <a:rPr lang="es-AR" sz="2400" i="1" dirty="0" err="1">
                <a:solidFill>
                  <a:schemeClr val="bg1"/>
                </a:solidFill>
                <a:latin typeface="Verdana" pitchFamily="34" charset="0"/>
              </a:rPr>
              <a:t>onto</a:t>
            </a:r>
            <a:r>
              <a:rPr lang="es-AR" sz="2400" i="1" dirty="0">
                <a:solidFill>
                  <a:schemeClr val="bg1"/>
                </a:solidFill>
                <a:latin typeface="Verdana" pitchFamily="34" charset="0"/>
              </a:rPr>
              <a:t> </a:t>
            </a:r>
            <a:r>
              <a:rPr lang="es-AR" sz="2400" i="1" dirty="0" err="1">
                <a:solidFill>
                  <a:schemeClr val="bg1"/>
                </a:solidFill>
                <a:latin typeface="Verdana" pitchFamily="34" charset="0"/>
              </a:rPr>
              <a:t>small</a:t>
            </a:r>
            <a:r>
              <a:rPr lang="es-AR" sz="2400" i="1" dirty="0">
                <a:solidFill>
                  <a:schemeClr val="bg1"/>
                </a:solidFill>
                <a:latin typeface="Verdana" pitchFamily="34" charset="0"/>
              </a:rPr>
              <a:t> Rho </a:t>
            </a:r>
            <a:r>
              <a:rPr lang="es-AR" sz="2400" i="1" dirty="0" err="1">
                <a:solidFill>
                  <a:schemeClr val="bg1"/>
                </a:solidFill>
                <a:latin typeface="Verdana" pitchFamily="34" charset="0"/>
              </a:rPr>
              <a:t>GTPases</a:t>
            </a:r>
            <a:r>
              <a:rPr lang="es-AR" sz="2400" i="1" dirty="0">
                <a:solidFill>
                  <a:schemeClr val="bg1"/>
                </a:solidFill>
                <a:latin typeface="Verdana" pitchFamily="34" charset="0"/>
              </a:rPr>
              <a:t>. </a:t>
            </a:r>
            <a:r>
              <a:rPr lang="es-AR" sz="2400" i="1" dirty="0" err="1">
                <a:solidFill>
                  <a:schemeClr val="bg1"/>
                </a:solidFill>
                <a:latin typeface="Verdana" pitchFamily="34" charset="0"/>
              </a:rPr>
              <a:t>Frontiers</a:t>
            </a:r>
            <a:r>
              <a:rPr lang="es-AR" sz="2400" i="1" dirty="0">
                <a:solidFill>
                  <a:schemeClr val="bg1"/>
                </a:solidFill>
                <a:latin typeface="Verdana" pitchFamily="34" charset="0"/>
              </a:rPr>
              <a:t> in </a:t>
            </a:r>
            <a:r>
              <a:rPr lang="es-AR" sz="2400" i="1" dirty="0" err="1">
                <a:solidFill>
                  <a:schemeClr val="bg1"/>
                </a:solidFill>
                <a:latin typeface="Verdana" pitchFamily="34" charset="0"/>
              </a:rPr>
              <a:t>synaptic</a:t>
            </a:r>
            <a:r>
              <a:rPr lang="es-AR" sz="2400" i="1" dirty="0">
                <a:solidFill>
                  <a:schemeClr val="bg1"/>
                </a:solidFill>
                <a:latin typeface="Verdana" pitchFamily="34" charset="0"/>
              </a:rPr>
              <a:t> </a:t>
            </a:r>
            <a:r>
              <a:rPr lang="es-AR" sz="2400" i="1" dirty="0" err="1">
                <a:solidFill>
                  <a:schemeClr val="bg1"/>
                </a:solidFill>
                <a:latin typeface="Verdana" pitchFamily="34" charset="0"/>
              </a:rPr>
              <a:t>neuroscience</a:t>
            </a:r>
            <a:r>
              <a:rPr lang="es-AR" sz="2400" i="1" dirty="0">
                <a:solidFill>
                  <a:schemeClr val="bg1"/>
                </a:solidFill>
                <a:latin typeface="Verdana" pitchFamily="34" charset="0"/>
              </a:rPr>
              <a:t>, 5, 4.</a:t>
            </a:r>
          </a:p>
        </p:txBody>
      </p:sp>
      <p:sp>
        <p:nvSpPr>
          <p:cNvPr id="68" name="Rectángulo redondeado 67"/>
          <p:cNvSpPr/>
          <p:nvPr/>
        </p:nvSpPr>
        <p:spPr>
          <a:xfrm>
            <a:off x="10242338" y="14030670"/>
            <a:ext cx="3722125" cy="10009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3400" dirty="0">
                <a:latin typeface="Verdana" panose="020B0604030504040204" pitchFamily="34" charset="0"/>
                <a:ea typeface="Verdana" panose="020B0604030504040204" pitchFamily="34" charset="0"/>
                <a:cs typeface="Verdana" panose="020B0604030504040204" pitchFamily="34" charset="0"/>
              </a:rPr>
              <a:t>Palabras claves</a:t>
            </a:r>
          </a:p>
        </p:txBody>
      </p:sp>
      <p:sp>
        <p:nvSpPr>
          <p:cNvPr id="69" name="Pentágono 68"/>
          <p:cNvSpPr/>
          <p:nvPr/>
        </p:nvSpPr>
        <p:spPr>
          <a:xfrm>
            <a:off x="14013520" y="14024135"/>
            <a:ext cx="10549867" cy="1007464"/>
          </a:xfrm>
          <a:prstGeom prst="homePlate">
            <a:avLst/>
          </a:prstGeom>
          <a:ln>
            <a:solidFill>
              <a:srgbClr val="8B171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sz="7658"/>
          </a:p>
        </p:txBody>
      </p:sp>
      <p:sp>
        <p:nvSpPr>
          <p:cNvPr id="70" name="CuadroTexto 69"/>
          <p:cNvSpPr txBox="1"/>
          <p:nvPr/>
        </p:nvSpPr>
        <p:spPr>
          <a:xfrm>
            <a:off x="14792920" y="14155392"/>
            <a:ext cx="9383013" cy="646331"/>
          </a:xfrm>
          <a:prstGeom prst="rect">
            <a:avLst/>
          </a:prstGeom>
          <a:noFill/>
        </p:spPr>
        <p:txBody>
          <a:bodyPr wrap="square" rtlCol="0">
            <a:spAutoFit/>
          </a:bodyPr>
          <a:lstStyle/>
          <a:p>
            <a:r>
              <a:rPr lang="es-ES" sz="3600" dirty="0">
                <a:solidFill>
                  <a:schemeClr val="bg1"/>
                </a:solidFill>
                <a:latin typeface="Verdana" panose="020B0604030504040204" pitchFamily="34" charset="0"/>
                <a:ea typeface="Verdana" panose="020B0604030504040204" pitchFamily="34" charset="0"/>
                <a:cs typeface="Verdana" panose="020B0604030504040204" pitchFamily="34" charset="0"/>
              </a:rPr>
              <a:t>Estrés – cocaína – BDNF – Val66Met</a:t>
            </a:r>
          </a:p>
        </p:txBody>
      </p:sp>
    </p:spTree>
    <p:extLst>
      <p:ext uri="{BB962C8B-B14F-4D97-AF65-F5344CB8AC3E}">
        <p14:creationId xmlns:p14="http://schemas.microsoft.com/office/powerpoint/2010/main" val="294181588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comprehensivecrimson|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4872</TotalTime>
  <Words>568</Words>
  <Application>Microsoft Office PowerPoint</Application>
  <PresentationFormat>Personalizado</PresentationFormat>
  <Paragraphs>52</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Verdana</vt:lpstr>
      <vt:lpstr>Calibri</vt:lpstr>
      <vt:lpstr>Franklin Gothic Medium</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dc:creator>
  <cp:lastModifiedBy>Usuario</cp:lastModifiedBy>
  <cp:revision>71</cp:revision>
  <dcterms:created xsi:type="dcterms:W3CDTF">2015-06-02T17:01:52Z</dcterms:created>
  <dcterms:modified xsi:type="dcterms:W3CDTF">2020-09-07T17:22:11Z</dcterms:modified>
</cp:coreProperties>
</file>