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5199975" cy="43200638"/>
  <p:notesSz cx="6858000" cy="9144000"/>
  <p:embeddedFontLst>
    <p:embeddedFont>
      <p:font typeface="Calibri" pitchFamily="34" charset="0"/>
      <p:regular r:id="rId4"/>
      <p:bold r:id="rId5"/>
      <p:italic r:id="rId6"/>
      <p:boldItalic r:id="rId7"/>
    </p:embeddedFont>
    <p:embeddedFont>
      <p:font typeface="Libre Franklin Medium" charset="0"/>
      <p:regular r:id="rId8"/>
      <p:bold r:id="rId9"/>
      <p:italic r:id="rId10"/>
      <p:boldItalic r:id="rId11"/>
    </p:embeddedFont>
    <p:embeddedFont>
      <p:font typeface="Raleway"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jw3qYJO/wpiGPRt6hb8U4B3QcMA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7" d="100"/>
          <a:sy n="37" d="100"/>
        </p:scale>
        <p:origin x="-420" y="7260"/>
      </p:cViewPr>
      <p:guideLst>
        <p:guide orient="horz" pos="13606"/>
        <p:guide pos="7937"/>
      </p:guideLst>
    </p:cSldViewPr>
  </p:slideViewPr>
  <p:notesTextViewPr>
    <p:cViewPr>
      <p:scale>
        <a:sx n="300" d="100"/>
        <a:sy n="300" d="100"/>
      </p:scale>
      <p:origin x="0" y="29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808798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428875" y="685800"/>
            <a:ext cx="2000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889998" y="7070108"/>
            <a:ext cx="21419980" cy="1504022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6535"/>
              <a:buFont typeface="Calibri"/>
              <a:buNone/>
              <a:defRPr sz="1653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3149997" y="22690338"/>
            <a:ext cx="18899981" cy="1043015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2756"/>
              </a:spcBef>
              <a:spcAft>
                <a:spcPts val="0"/>
              </a:spcAft>
              <a:buClr>
                <a:schemeClr val="dk1"/>
              </a:buClr>
              <a:buSzPts val="6614"/>
              <a:buNone/>
              <a:defRPr sz="6614"/>
            </a:lvl1pPr>
            <a:lvl2pPr lvl="1" algn="ctr">
              <a:lnSpc>
                <a:spcPct val="90000"/>
              </a:lnSpc>
              <a:spcBef>
                <a:spcPts val="1378"/>
              </a:spcBef>
              <a:spcAft>
                <a:spcPts val="0"/>
              </a:spcAft>
              <a:buClr>
                <a:schemeClr val="dk1"/>
              </a:buClr>
              <a:buSzPts val="5512"/>
              <a:buNone/>
              <a:defRPr sz="5512"/>
            </a:lvl2pPr>
            <a:lvl3pPr lvl="2" algn="ctr">
              <a:lnSpc>
                <a:spcPct val="90000"/>
              </a:lnSpc>
              <a:spcBef>
                <a:spcPts val="1378"/>
              </a:spcBef>
              <a:spcAft>
                <a:spcPts val="0"/>
              </a:spcAft>
              <a:buClr>
                <a:schemeClr val="dk1"/>
              </a:buClr>
              <a:buSzPts val="4961"/>
              <a:buNone/>
              <a:defRPr sz="4961"/>
            </a:lvl3pPr>
            <a:lvl4pPr lvl="3" algn="ctr">
              <a:lnSpc>
                <a:spcPct val="90000"/>
              </a:lnSpc>
              <a:spcBef>
                <a:spcPts val="1378"/>
              </a:spcBef>
              <a:spcAft>
                <a:spcPts val="0"/>
              </a:spcAft>
              <a:buClr>
                <a:schemeClr val="dk1"/>
              </a:buClr>
              <a:buSzPts val="4409"/>
              <a:buNone/>
              <a:defRPr sz="4409"/>
            </a:lvl4pPr>
            <a:lvl5pPr lvl="4" algn="ctr">
              <a:lnSpc>
                <a:spcPct val="90000"/>
              </a:lnSpc>
              <a:spcBef>
                <a:spcPts val="1378"/>
              </a:spcBef>
              <a:spcAft>
                <a:spcPts val="0"/>
              </a:spcAft>
              <a:buClr>
                <a:schemeClr val="dk1"/>
              </a:buClr>
              <a:buSzPts val="4409"/>
              <a:buNone/>
              <a:defRPr sz="4409"/>
            </a:lvl5pPr>
            <a:lvl6pPr lvl="5" algn="ctr">
              <a:lnSpc>
                <a:spcPct val="90000"/>
              </a:lnSpc>
              <a:spcBef>
                <a:spcPts val="1378"/>
              </a:spcBef>
              <a:spcAft>
                <a:spcPts val="0"/>
              </a:spcAft>
              <a:buClr>
                <a:schemeClr val="dk1"/>
              </a:buClr>
              <a:buSzPts val="4409"/>
              <a:buNone/>
              <a:defRPr sz="4409"/>
            </a:lvl6pPr>
            <a:lvl7pPr lvl="6" algn="ctr">
              <a:lnSpc>
                <a:spcPct val="90000"/>
              </a:lnSpc>
              <a:spcBef>
                <a:spcPts val="1378"/>
              </a:spcBef>
              <a:spcAft>
                <a:spcPts val="0"/>
              </a:spcAft>
              <a:buClr>
                <a:schemeClr val="dk1"/>
              </a:buClr>
              <a:buSzPts val="4409"/>
              <a:buNone/>
              <a:defRPr sz="4409"/>
            </a:lvl7pPr>
            <a:lvl8pPr lvl="7" algn="ctr">
              <a:lnSpc>
                <a:spcPct val="90000"/>
              </a:lnSpc>
              <a:spcBef>
                <a:spcPts val="1378"/>
              </a:spcBef>
              <a:spcAft>
                <a:spcPts val="0"/>
              </a:spcAft>
              <a:buClr>
                <a:schemeClr val="dk1"/>
              </a:buClr>
              <a:buSzPts val="4409"/>
              <a:buNone/>
              <a:defRPr sz="4409"/>
            </a:lvl8pPr>
            <a:lvl9pPr lvl="8" algn="ctr">
              <a:lnSpc>
                <a:spcPct val="90000"/>
              </a:lnSpc>
              <a:spcBef>
                <a:spcPts val="1378"/>
              </a:spcBef>
              <a:spcAft>
                <a:spcPts val="0"/>
              </a:spcAft>
              <a:buClr>
                <a:schemeClr val="dk1"/>
              </a:buClr>
              <a:buSzPts val="4409"/>
              <a:buNone/>
              <a:defRPr sz="4409"/>
            </a:lvl9pPr>
          </a:lstStyle>
          <a:p>
            <a:endParaRPr/>
          </a:p>
        </p:txBody>
      </p:sp>
      <p:sp>
        <p:nvSpPr>
          <p:cNvPr id="14" name="Google Shape;14;p3"/>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732499" y="2300044"/>
            <a:ext cx="21734978"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1105217" y="14337885"/>
            <a:ext cx="27410408" cy="2173497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445333" y="17888434"/>
            <a:ext cx="36610545" cy="54337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8579656" y="12612189"/>
            <a:ext cx="36610545" cy="1598623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732499" y="2300044"/>
            <a:ext cx="21734978"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1732499" y="11500170"/>
            <a:ext cx="21734978"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1719375" y="10770172"/>
            <a:ext cx="21734978" cy="1797026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6535"/>
              <a:buFont typeface="Calibri"/>
              <a:buNone/>
              <a:defRPr sz="1653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1719375" y="28910441"/>
            <a:ext cx="21734978" cy="945013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56"/>
              </a:spcBef>
              <a:spcAft>
                <a:spcPts val="0"/>
              </a:spcAft>
              <a:buClr>
                <a:schemeClr val="dk1"/>
              </a:buClr>
              <a:buSzPts val="6614"/>
              <a:buNone/>
              <a:defRPr sz="6614">
                <a:solidFill>
                  <a:schemeClr val="dk1"/>
                </a:solidFill>
              </a:defRPr>
            </a:lvl1pPr>
            <a:lvl2pPr marL="914400" lvl="1" indent="-228600" algn="l">
              <a:lnSpc>
                <a:spcPct val="90000"/>
              </a:lnSpc>
              <a:spcBef>
                <a:spcPts val="1378"/>
              </a:spcBef>
              <a:spcAft>
                <a:spcPts val="0"/>
              </a:spcAft>
              <a:buClr>
                <a:srgbClr val="888888"/>
              </a:buClr>
              <a:buSzPts val="5512"/>
              <a:buNone/>
              <a:defRPr sz="5512">
                <a:solidFill>
                  <a:srgbClr val="888888"/>
                </a:solidFill>
              </a:defRPr>
            </a:lvl2pPr>
            <a:lvl3pPr marL="1371600" lvl="2" indent="-228600" algn="l">
              <a:lnSpc>
                <a:spcPct val="90000"/>
              </a:lnSpc>
              <a:spcBef>
                <a:spcPts val="1378"/>
              </a:spcBef>
              <a:spcAft>
                <a:spcPts val="0"/>
              </a:spcAft>
              <a:buClr>
                <a:srgbClr val="888888"/>
              </a:buClr>
              <a:buSzPts val="4961"/>
              <a:buNone/>
              <a:defRPr sz="4961">
                <a:solidFill>
                  <a:srgbClr val="888888"/>
                </a:solidFill>
              </a:defRPr>
            </a:lvl3pPr>
            <a:lvl4pPr marL="1828800" lvl="3" indent="-228600" algn="l">
              <a:lnSpc>
                <a:spcPct val="90000"/>
              </a:lnSpc>
              <a:spcBef>
                <a:spcPts val="1378"/>
              </a:spcBef>
              <a:spcAft>
                <a:spcPts val="0"/>
              </a:spcAft>
              <a:buClr>
                <a:srgbClr val="888888"/>
              </a:buClr>
              <a:buSzPts val="4409"/>
              <a:buNone/>
              <a:defRPr sz="4409">
                <a:solidFill>
                  <a:srgbClr val="888888"/>
                </a:solidFill>
              </a:defRPr>
            </a:lvl4pPr>
            <a:lvl5pPr marL="2286000" lvl="4" indent="-228600" algn="l">
              <a:lnSpc>
                <a:spcPct val="90000"/>
              </a:lnSpc>
              <a:spcBef>
                <a:spcPts val="1378"/>
              </a:spcBef>
              <a:spcAft>
                <a:spcPts val="0"/>
              </a:spcAft>
              <a:buClr>
                <a:srgbClr val="888888"/>
              </a:buClr>
              <a:buSzPts val="4409"/>
              <a:buNone/>
              <a:defRPr sz="4409">
                <a:solidFill>
                  <a:srgbClr val="888888"/>
                </a:solidFill>
              </a:defRPr>
            </a:lvl5pPr>
            <a:lvl6pPr marL="2743200" lvl="5" indent="-228600" algn="l">
              <a:lnSpc>
                <a:spcPct val="90000"/>
              </a:lnSpc>
              <a:spcBef>
                <a:spcPts val="1378"/>
              </a:spcBef>
              <a:spcAft>
                <a:spcPts val="0"/>
              </a:spcAft>
              <a:buClr>
                <a:srgbClr val="888888"/>
              </a:buClr>
              <a:buSzPts val="4409"/>
              <a:buNone/>
              <a:defRPr sz="4409">
                <a:solidFill>
                  <a:srgbClr val="888888"/>
                </a:solidFill>
              </a:defRPr>
            </a:lvl6pPr>
            <a:lvl7pPr marL="3200400" lvl="6" indent="-228600" algn="l">
              <a:lnSpc>
                <a:spcPct val="90000"/>
              </a:lnSpc>
              <a:spcBef>
                <a:spcPts val="1378"/>
              </a:spcBef>
              <a:spcAft>
                <a:spcPts val="0"/>
              </a:spcAft>
              <a:buClr>
                <a:srgbClr val="888888"/>
              </a:buClr>
              <a:buSzPts val="4409"/>
              <a:buNone/>
              <a:defRPr sz="4409">
                <a:solidFill>
                  <a:srgbClr val="888888"/>
                </a:solidFill>
              </a:defRPr>
            </a:lvl7pPr>
            <a:lvl8pPr marL="3657600" lvl="7" indent="-228600" algn="l">
              <a:lnSpc>
                <a:spcPct val="90000"/>
              </a:lnSpc>
              <a:spcBef>
                <a:spcPts val="1378"/>
              </a:spcBef>
              <a:spcAft>
                <a:spcPts val="0"/>
              </a:spcAft>
              <a:buClr>
                <a:srgbClr val="888888"/>
              </a:buClr>
              <a:buSzPts val="4409"/>
              <a:buNone/>
              <a:defRPr sz="4409">
                <a:solidFill>
                  <a:srgbClr val="888888"/>
                </a:solidFill>
              </a:defRPr>
            </a:lvl8pPr>
            <a:lvl9pPr marL="4114800" lvl="8" indent="-228600" algn="l">
              <a:lnSpc>
                <a:spcPct val="90000"/>
              </a:lnSpc>
              <a:spcBef>
                <a:spcPts val="1378"/>
              </a:spcBef>
              <a:spcAft>
                <a:spcPts val="0"/>
              </a:spcAft>
              <a:buClr>
                <a:srgbClr val="888888"/>
              </a:buClr>
              <a:buSzPts val="4409"/>
              <a:buNone/>
              <a:defRPr sz="4409">
                <a:solidFill>
                  <a:srgbClr val="888888"/>
                </a:solidFill>
              </a:defRPr>
            </a:lvl9pPr>
          </a:lstStyle>
          <a:p>
            <a:endParaRPr/>
          </a:p>
        </p:txBody>
      </p:sp>
      <p:sp>
        <p:nvSpPr>
          <p:cNvPr id="26" name="Google Shape;26;p5"/>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1732499" y="2300044"/>
            <a:ext cx="21734978"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1732498" y="11500170"/>
            <a:ext cx="10709989"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12757488" y="11500170"/>
            <a:ext cx="10709989" cy="274104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1735781" y="2300044"/>
            <a:ext cx="21734978"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1735783" y="10590160"/>
            <a:ext cx="10660769" cy="519007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756"/>
              </a:spcBef>
              <a:spcAft>
                <a:spcPts val="0"/>
              </a:spcAft>
              <a:buClr>
                <a:schemeClr val="dk1"/>
              </a:buClr>
              <a:buSzPts val="6614"/>
              <a:buNone/>
              <a:defRPr sz="6614" b="1"/>
            </a:lvl1pPr>
            <a:lvl2pPr marL="914400" lvl="1" indent="-228600" algn="l">
              <a:lnSpc>
                <a:spcPct val="90000"/>
              </a:lnSpc>
              <a:spcBef>
                <a:spcPts val="1378"/>
              </a:spcBef>
              <a:spcAft>
                <a:spcPts val="0"/>
              </a:spcAft>
              <a:buClr>
                <a:schemeClr val="dk1"/>
              </a:buClr>
              <a:buSzPts val="5512"/>
              <a:buNone/>
              <a:defRPr sz="5512" b="1"/>
            </a:lvl2pPr>
            <a:lvl3pPr marL="1371600" lvl="2" indent="-228600" algn="l">
              <a:lnSpc>
                <a:spcPct val="90000"/>
              </a:lnSpc>
              <a:spcBef>
                <a:spcPts val="1378"/>
              </a:spcBef>
              <a:spcAft>
                <a:spcPts val="0"/>
              </a:spcAft>
              <a:buClr>
                <a:schemeClr val="dk1"/>
              </a:buClr>
              <a:buSzPts val="4961"/>
              <a:buNone/>
              <a:defRPr sz="4961" b="1"/>
            </a:lvl3pPr>
            <a:lvl4pPr marL="1828800" lvl="3" indent="-228600" algn="l">
              <a:lnSpc>
                <a:spcPct val="90000"/>
              </a:lnSpc>
              <a:spcBef>
                <a:spcPts val="1378"/>
              </a:spcBef>
              <a:spcAft>
                <a:spcPts val="0"/>
              </a:spcAft>
              <a:buClr>
                <a:schemeClr val="dk1"/>
              </a:buClr>
              <a:buSzPts val="4409"/>
              <a:buNone/>
              <a:defRPr sz="4409" b="1"/>
            </a:lvl4pPr>
            <a:lvl5pPr marL="2286000" lvl="4" indent="-228600" algn="l">
              <a:lnSpc>
                <a:spcPct val="90000"/>
              </a:lnSpc>
              <a:spcBef>
                <a:spcPts val="1378"/>
              </a:spcBef>
              <a:spcAft>
                <a:spcPts val="0"/>
              </a:spcAft>
              <a:buClr>
                <a:schemeClr val="dk1"/>
              </a:buClr>
              <a:buSzPts val="4409"/>
              <a:buNone/>
              <a:defRPr sz="4409" b="1"/>
            </a:lvl5pPr>
            <a:lvl6pPr marL="2743200" lvl="5" indent="-228600" algn="l">
              <a:lnSpc>
                <a:spcPct val="90000"/>
              </a:lnSpc>
              <a:spcBef>
                <a:spcPts val="1378"/>
              </a:spcBef>
              <a:spcAft>
                <a:spcPts val="0"/>
              </a:spcAft>
              <a:buClr>
                <a:schemeClr val="dk1"/>
              </a:buClr>
              <a:buSzPts val="4409"/>
              <a:buNone/>
              <a:defRPr sz="4409" b="1"/>
            </a:lvl6pPr>
            <a:lvl7pPr marL="3200400" lvl="6" indent="-228600" algn="l">
              <a:lnSpc>
                <a:spcPct val="90000"/>
              </a:lnSpc>
              <a:spcBef>
                <a:spcPts val="1378"/>
              </a:spcBef>
              <a:spcAft>
                <a:spcPts val="0"/>
              </a:spcAft>
              <a:buClr>
                <a:schemeClr val="dk1"/>
              </a:buClr>
              <a:buSzPts val="4409"/>
              <a:buNone/>
              <a:defRPr sz="4409" b="1"/>
            </a:lvl7pPr>
            <a:lvl8pPr marL="3657600" lvl="7" indent="-228600" algn="l">
              <a:lnSpc>
                <a:spcPct val="90000"/>
              </a:lnSpc>
              <a:spcBef>
                <a:spcPts val="1378"/>
              </a:spcBef>
              <a:spcAft>
                <a:spcPts val="0"/>
              </a:spcAft>
              <a:buClr>
                <a:schemeClr val="dk1"/>
              </a:buClr>
              <a:buSzPts val="4409"/>
              <a:buNone/>
              <a:defRPr sz="4409" b="1"/>
            </a:lvl8pPr>
            <a:lvl9pPr marL="4114800" lvl="8" indent="-228600" algn="l">
              <a:lnSpc>
                <a:spcPct val="90000"/>
              </a:lnSpc>
              <a:spcBef>
                <a:spcPts val="1378"/>
              </a:spcBef>
              <a:spcAft>
                <a:spcPts val="0"/>
              </a:spcAft>
              <a:buClr>
                <a:schemeClr val="dk1"/>
              </a:buClr>
              <a:buSzPts val="4409"/>
              <a:buNone/>
              <a:defRPr sz="4409" b="1"/>
            </a:lvl9pPr>
          </a:lstStyle>
          <a:p>
            <a:endParaRPr/>
          </a:p>
        </p:txBody>
      </p:sp>
      <p:sp>
        <p:nvSpPr>
          <p:cNvPr id="39" name="Google Shape;39;p7"/>
          <p:cNvSpPr txBox="1">
            <a:spLocks noGrp="1"/>
          </p:cNvSpPr>
          <p:nvPr>
            <p:ph type="body" idx="2"/>
          </p:nvPr>
        </p:nvSpPr>
        <p:spPr>
          <a:xfrm>
            <a:off x="1735783" y="15780233"/>
            <a:ext cx="10660769" cy="232103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12757489" y="10590160"/>
            <a:ext cx="10713272" cy="5190073"/>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2756"/>
              </a:spcBef>
              <a:spcAft>
                <a:spcPts val="0"/>
              </a:spcAft>
              <a:buClr>
                <a:schemeClr val="dk1"/>
              </a:buClr>
              <a:buSzPts val="6614"/>
              <a:buNone/>
              <a:defRPr sz="6614" b="1"/>
            </a:lvl1pPr>
            <a:lvl2pPr marL="914400" lvl="1" indent="-228600" algn="l">
              <a:lnSpc>
                <a:spcPct val="90000"/>
              </a:lnSpc>
              <a:spcBef>
                <a:spcPts val="1378"/>
              </a:spcBef>
              <a:spcAft>
                <a:spcPts val="0"/>
              </a:spcAft>
              <a:buClr>
                <a:schemeClr val="dk1"/>
              </a:buClr>
              <a:buSzPts val="5512"/>
              <a:buNone/>
              <a:defRPr sz="5512" b="1"/>
            </a:lvl2pPr>
            <a:lvl3pPr marL="1371600" lvl="2" indent="-228600" algn="l">
              <a:lnSpc>
                <a:spcPct val="90000"/>
              </a:lnSpc>
              <a:spcBef>
                <a:spcPts val="1378"/>
              </a:spcBef>
              <a:spcAft>
                <a:spcPts val="0"/>
              </a:spcAft>
              <a:buClr>
                <a:schemeClr val="dk1"/>
              </a:buClr>
              <a:buSzPts val="4961"/>
              <a:buNone/>
              <a:defRPr sz="4961" b="1"/>
            </a:lvl3pPr>
            <a:lvl4pPr marL="1828800" lvl="3" indent="-228600" algn="l">
              <a:lnSpc>
                <a:spcPct val="90000"/>
              </a:lnSpc>
              <a:spcBef>
                <a:spcPts val="1378"/>
              </a:spcBef>
              <a:spcAft>
                <a:spcPts val="0"/>
              </a:spcAft>
              <a:buClr>
                <a:schemeClr val="dk1"/>
              </a:buClr>
              <a:buSzPts val="4409"/>
              <a:buNone/>
              <a:defRPr sz="4409" b="1"/>
            </a:lvl4pPr>
            <a:lvl5pPr marL="2286000" lvl="4" indent="-228600" algn="l">
              <a:lnSpc>
                <a:spcPct val="90000"/>
              </a:lnSpc>
              <a:spcBef>
                <a:spcPts val="1378"/>
              </a:spcBef>
              <a:spcAft>
                <a:spcPts val="0"/>
              </a:spcAft>
              <a:buClr>
                <a:schemeClr val="dk1"/>
              </a:buClr>
              <a:buSzPts val="4409"/>
              <a:buNone/>
              <a:defRPr sz="4409" b="1"/>
            </a:lvl5pPr>
            <a:lvl6pPr marL="2743200" lvl="5" indent="-228600" algn="l">
              <a:lnSpc>
                <a:spcPct val="90000"/>
              </a:lnSpc>
              <a:spcBef>
                <a:spcPts val="1378"/>
              </a:spcBef>
              <a:spcAft>
                <a:spcPts val="0"/>
              </a:spcAft>
              <a:buClr>
                <a:schemeClr val="dk1"/>
              </a:buClr>
              <a:buSzPts val="4409"/>
              <a:buNone/>
              <a:defRPr sz="4409" b="1"/>
            </a:lvl6pPr>
            <a:lvl7pPr marL="3200400" lvl="6" indent="-228600" algn="l">
              <a:lnSpc>
                <a:spcPct val="90000"/>
              </a:lnSpc>
              <a:spcBef>
                <a:spcPts val="1378"/>
              </a:spcBef>
              <a:spcAft>
                <a:spcPts val="0"/>
              </a:spcAft>
              <a:buClr>
                <a:schemeClr val="dk1"/>
              </a:buClr>
              <a:buSzPts val="4409"/>
              <a:buNone/>
              <a:defRPr sz="4409" b="1"/>
            </a:lvl7pPr>
            <a:lvl8pPr marL="3657600" lvl="7" indent="-228600" algn="l">
              <a:lnSpc>
                <a:spcPct val="90000"/>
              </a:lnSpc>
              <a:spcBef>
                <a:spcPts val="1378"/>
              </a:spcBef>
              <a:spcAft>
                <a:spcPts val="0"/>
              </a:spcAft>
              <a:buClr>
                <a:schemeClr val="dk1"/>
              </a:buClr>
              <a:buSzPts val="4409"/>
              <a:buNone/>
              <a:defRPr sz="4409" b="1"/>
            </a:lvl8pPr>
            <a:lvl9pPr marL="4114800" lvl="8" indent="-228600" algn="l">
              <a:lnSpc>
                <a:spcPct val="90000"/>
              </a:lnSpc>
              <a:spcBef>
                <a:spcPts val="1378"/>
              </a:spcBef>
              <a:spcAft>
                <a:spcPts val="0"/>
              </a:spcAft>
              <a:buClr>
                <a:schemeClr val="dk1"/>
              </a:buClr>
              <a:buSzPts val="4409"/>
              <a:buNone/>
              <a:defRPr sz="4409" b="1"/>
            </a:lvl9pPr>
          </a:lstStyle>
          <a:p>
            <a:endParaRPr/>
          </a:p>
        </p:txBody>
      </p:sp>
      <p:sp>
        <p:nvSpPr>
          <p:cNvPr id="41" name="Google Shape;41;p7"/>
          <p:cNvSpPr txBox="1">
            <a:spLocks noGrp="1"/>
          </p:cNvSpPr>
          <p:nvPr>
            <p:ph type="body" idx="4"/>
          </p:nvPr>
        </p:nvSpPr>
        <p:spPr>
          <a:xfrm>
            <a:off x="12757489" y="15780233"/>
            <a:ext cx="10713272" cy="2321034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2756"/>
              </a:spcBef>
              <a:spcAft>
                <a:spcPts val="0"/>
              </a:spcAft>
              <a:buClr>
                <a:schemeClr val="dk1"/>
              </a:buClr>
              <a:buSzPts val="1800"/>
              <a:buChar char="•"/>
              <a:defRPr/>
            </a:lvl1pPr>
            <a:lvl2pPr marL="914400" lvl="1" indent="-342900" algn="l">
              <a:lnSpc>
                <a:spcPct val="90000"/>
              </a:lnSpc>
              <a:spcBef>
                <a:spcPts val="1378"/>
              </a:spcBef>
              <a:spcAft>
                <a:spcPts val="0"/>
              </a:spcAft>
              <a:buClr>
                <a:schemeClr val="dk1"/>
              </a:buClr>
              <a:buSzPts val="1800"/>
              <a:buChar char="•"/>
              <a:defRPr/>
            </a:lvl2pPr>
            <a:lvl3pPr marL="1371600" lvl="2" indent="-342900" algn="l">
              <a:lnSpc>
                <a:spcPct val="90000"/>
              </a:lnSpc>
              <a:spcBef>
                <a:spcPts val="1378"/>
              </a:spcBef>
              <a:spcAft>
                <a:spcPts val="0"/>
              </a:spcAft>
              <a:buClr>
                <a:schemeClr val="dk1"/>
              </a:buClr>
              <a:buSzPts val="1800"/>
              <a:buChar char="•"/>
              <a:defRPr/>
            </a:lvl3pPr>
            <a:lvl4pPr marL="1828800" lvl="3" indent="-342900" algn="l">
              <a:lnSpc>
                <a:spcPct val="90000"/>
              </a:lnSpc>
              <a:spcBef>
                <a:spcPts val="1378"/>
              </a:spcBef>
              <a:spcAft>
                <a:spcPts val="0"/>
              </a:spcAft>
              <a:buClr>
                <a:schemeClr val="dk1"/>
              </a:buClr>
              <a:buSzPts val="1800"/>
              <a:buChar char="•"/>
              <a:defRPr/>
            </a:lvl4pPr>
            <a:lvl5pPr marL="2286000" lvl="4" indent="-342900" algn="l">
              <a:lnSpc>
                <a:spcPct val="90000"/>
              </a:lnSpc>
              <a:spcBef>
                <a:spcPts val="1378"/>
              </a:spcBef>
              <a:spcAft>
                <a:spcPts val="0"/>
              </a:spcAft>
              <a:buClr>
                <a:schemeClr val="dk1"/>
              </a:buClr>
              <a:buSzPts val="1800"/>
              <a:buChar char="•"/>
              <a:defRPr/>
            </a:lvl5pPr>
            <a:lvl6pPr marL="2743200" lvl="5" indent="-342900" algn="l">
              <a:lnSpc>
                <a:spcPct val="90000"/>
              </a:lnSpc>
              <a:spcBef>
                <a:spcPts val="1378"/>
              </a:spcBef>
              <a:spcAft>
                <a:spcPts val="0"/>
              </a:spcAft>
              <a:buClr>
                <a:schemeClr val="dk1"/>
              </a:buClr>
              <a:buSzPts val="1800"/>
              <a:buChar char="•"/>
              <a:defRPr/>
            </a:lvl6pPr>
            <a:lvl7pPr marL="3200400" lvl="6" indent="-342900" algn="l">
              <a:lnSpc>
                <a:spcPct val="90000"/>
              </a:lnSpc>
              <a:spcBef>
                <a:spcPts val="1378"/>
              </a:spcBef>
              <a:spcAft>
                <a:spcPts val="0"/>
              </a:spcAft>
              <a:buClr>
                <a:schemeClr val="dk1"/>
              </a:buClr>
              <a:buSzPts val="1800"/>
              <a:buChar char="•"/>
              <a:defRPr/>
            </a:lvl7pPr>
            <a:lvl8pPr marL="3657600" lvl="7" indent="-342900" algn="l">
              <a:lnSpc>
                <a:spcPct val="90000"/>
              </a:lnSpc>
              <a:spcBef>
                <a:spcPts val="1378"/>
              </a:spcBef>
              <a:spcAft>
                <a:spcPts val="0"/>
              </a:spcAft>
              <a:buClr>
                <a:schemeClr val="dk1"/>
              </a:buClr>
              <a:buSzPts val="1800"/>
              <a:buChar char="•"/>
              <a:defRPr/>
            </a:lvl8pPr>
            <a:lvl9pPr marL="4114800" lvl="8" indent="-342900" algn="l">
              <a:lnSpc>
                <a:spcPct val="90000"/>
              </a:lnSpc>
              <a:spcBef>
                <a:spcPts val="1378"/>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1732499" y="2300044"/>
            <a:ext cx="21734978" cy="83501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1735780" y="2880042"/>
            <a:ext cx="8127648" cy="100801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8819"/>
              <a:buFont typeface="Calibri"/>
              <a:buNone/>
              <a:defRPr sz="881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0713272" y="6220102"/>
            <a:ext cx="12757487" cy="30700453"/>
          </a:xfrm>
          <a:prstGeom prst="rect">
            <a:avLst/>
          </a:prstGeom>
          <a:noFill/>
          <a:ln>
            <a:noFill/>
          </a:ln>
        </p:spPr>
        <p:txBody>
          <a:bodyPr spcFirstLastPara="1" wrap="square" lIns="91425" tIns="45700" rIns="91425" bIns="45700" anchor="t" anchorCtr="0">
            <a:normAutofit/>
          </a:bodyPr>
          <a:lstStyle>
            <a:lvl1pPr marL="457200" lvl="0" indent="-788606" algn="l">
              <a:lnSpc>
                <a:spcPct val="90000"/>
              </a:lnSpc>
              <a:spcBef>
                <a:spcPts val="2756"/>
              </a:spcBef>
              <a:spcAft>
                <a:spcPts val="0"/>
              </a:spcAft>
              <a:buClr>
                <a:schemeClr val="dk1"/>
              </a:buClr>
              <a:buSzPts val="8819"/>
              <a:buChar char="•"/>
              <a:defRPr sz="8819"/>
            </a:lvl1pPr>
            <a:lvl2pPr marL="914400" lvl="1" indent="-718629" algn="l">
              <a:lnSpc>
                <a:spcPct val="90000"/>
              </a:lnSpc>
              <a:spcBef>
                <a:spcPts val="1378"/>
              </a:spcBef>
              <a:spcAft>
                <a:spcPts val="0"/>
              </a:spcAft>
              <a:buClr>
                <a:schemeClr val="dk1"/>
              </a:buClr>
              <a:buSzPts val="7717"/>
              <a:buChar char="•"/>
              <a:defRPr sz="7717"/>
            </a:lvl2pPr>
            <a:lvl3pPr marL="1371600" lvl="2" indent="-648589" algn="l">
              <a:lnSpc>
                <a:spcPct val="90000"/>
              </a:lnSpc>
              <a:spcBef>
                <a:spcPts val="1378"/>
              </a:spcBef>
              <a:spcAft>
                <a:spcPts val="0"/>
              </a:spcAft>
              <a:buClr>
                <a:schemeClr val="dk1"/>
              </a:buClr>
              <a:buSzPts val="6614"/>
              <a:buChar char="•"/>
              <a:defRPr sz="6614"/>
            </a:lvl3pPr>
            <a:lvl4pPr marL="1828800" lvl="3" indent="-578612" algn="l">
              <a:lnSpc>
                <a:spcPct val="90000"/>
              </a:lnSpc>
              <a:spcBef>
                <a:spcPts val="1378"/>
              </a:spcBef>
              <a:spcAft>
                <a:spcPts val="0"/>
              </a:spcAft>
              <a:buClr>
                <a:schemeClr val="dk1"/>
              </a:buClr>
              <a:buSzPts val="5512"/>
              <a:buChar char="•"/>
              <a:defRPr sz="5512"/>
            </a:lvl4pPr>
            <a:lvl5pPr marL="2286000" lvl="4" indent="-578612" algn="l">
              <a:lnSpc>
                <a:spcPct val="90000"/>
              </a:lnSpc>
              <a:spcBef>
                <a:spcPts val="1378"/>
              </a:spcBef>
              <a:spcAft>
                <a:spcPts val="0"/>
              </a:spcAft>
              <a:buClr>
                <a:schemeClr val="dk1"/>
              </a:buClr>
              <a:buSzPts val="5512"/>
              <a:buChar char="•"/>
              <a:defRPr sz="5512"/>
            </a:lvl5pPr>
            <a:lvl6pPr marL="2743200" lvl="5" indent="-578612" algn="l">
              <a:lnSpc>
                <a:spcPct val="90000"/>
              </a:lnSpc>
              <a:spcBef>
                <a:spcPts val="1378"/>
              </a:spcBef>
              <a:spcAft>
                <a:spcPts val="0"/>
              </a:spcAft>
              <a:buClr>
                <a:schemeClr val="dk1"/>
              </a:buClr>
              <a:buSzPts val="5512"/>
              <a:buChar char="•"/>
              <a:defRPr sz="5512"/>
            </a:lvl6pPr>
            <a:lvl7pPr marL="3200400" lvl="6" indent="-578612" algn="l">
              <a:lnSpc>
                <a:spcPct val="90000"/>
              </a:lnSpc>
              <a:spcBef>
                <a:spcPts val="1378"/>
              </a:spcBef>
              <a:spcAft>
                <a:spcPts val="0"/>
              </a:spcAft>
              <a:buClr>
                <a:schemeClr val="dk1"/>
              </a:buClr>
              <a:buSzPts val="5512"/>
              <a:buChar char="•"/>
              <a:defRPr sz="5512"/>
            </a:lvl7pPr>
            <a:lvl8pPr marL="3657600" lvl="7" indent="-578612" algn="l">
              <a:lnSpc>
                <a:spcPct val="90000"/>
              </a:lnSpc>
              <a:spcBef>
                <a:spcPts val="1378"/>
              </a:spcBef>
              <a:spcAft>
                <a:spcPts val="0"/>
              </a:spcAft>
              <a:buClr>
                <a:schemeClr val="dk1"/>
              </a:buClr>
              <a:buSzPts val="5512"/>
              <a:buChar char="•"/>
              <a:defRPr sz="5512"/>
            </a:lvl8pPr>
            <a:lvl9pPr marL="4114800" lvl="8" indent="-578612" algn="l">
              <a:lnSpc>
                <a:spcPct val="90000"/>
              </a:lnSpc>
              <a:spcBef>
                <a:spcPts val="1378"/>
              </a:spcBef>
              <a:spcAft>
                <a:spcPts val="0"/>
              </a:spcAft>
              <a:buClr>
                <a:schemeClr val="dk1"/>
              </a:buClr>
              <a:buSzPts val="5512"/>
              <a:buChar char="•"/>
              <a:defRPr sz="5512"/>
            </a:lvl9pPr>
          </a:lstStyle>
          <a:p>
            <a:endParaRPr/>
          </a:p>
        </p:txBody>
      </p:sp>
      <p:sp>
        <p:nvSpPr>
          <p:cNvPr id="57" name="Google Shape;57;p10"/>
          <p:cNvSpPr txBox="1">
            <a:spLocks noGrp="1"/>
          </p:cNvSpPr>
          <p:nvPr>
            <p:ph type="body" idx="2"/>
          </p:nvPr>
        </p:nvSpPr>
        <p:spPr>
          <a:xfrm>
            <a:off x="1735780" y="12960191"/>
            <a:ext cx="8127648" cy="24010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56"/>
              </a:spcBef>
              <a:spcAft>
                <a:spcPts val="0"/>
              </a:spcAft>
              <a:buClr>
                <a:schemeClr val="dk1"/>
              </a:buClr>
              <a:buSzPts val="4409"/>
              <a:buNone/>
              <a:defRPr sz="4409"/>
            </a:lvl1pPr>
            <a:lvl2pPr marL="914400" lvl="1" indent="-228600" algn="l">
              <a:lnSpc>
                <a:spcPct val="90000"/>
              </a:lnSpc>
              <a:spcBef>
                <a:spcPts val="1378"/>
              </a:spcBef>
              <a:spcAft>
                <a:spcPts val="0"/>
              </a:spcAft>
              <a:buClr>
                <a:schemeClr val="dk1"/>
              </a:buClr>
              <a:buSzPts val="3858"/>
              <a:buNone/>
              <a:defRPr sz="3858"/>
            </a:lvl2pPr>
            <a:lvl3pPr marL="1371600" lvl="2" indent="-228600" algn="l">
              <a:lnSpc>
                <a:spcPct val="90000"/>
              </a:lnSpc>
              <a:spcBef>
                <a:spcPts val="1378"/>
              </a:spcBef>
              <a:spcAft>
                <a:spcPts val="0"/>
              </a:spcAft>
              <a:buClr>
                <a:schemeClr val="dk1"/>
              </a:buClr>
              <a:buSzPts val="3307"/>
              <a:buNone/>
              <a:defRPr sz="3307"/>
            </a:lvl3pPr>
            <a:lvl4pPr marL="1828800" lvl="3" indent="-228600" algn="l">
              <a:lnSpc>
                <a:spcPct val="90000"/>
              </a:lnSpc>
              <a:spcBef>
                <a:spcPts val="1378"/>
              </a:spcBef>
              <a:spcAft>
                <a:spcPts val="0"/>
              </a:spcAft>
              <a:buClr>
                <a:schemeClr val="dk1"/>
              </a:buClr>
              <a:buSzPts val="2756"/>
              <a:buNone/>
              <a:defRPr sz="2756"/>
            </a:lvl4pPr>
            <a:lvl5pPr marL="2286000" lvl="4" indent="-228600" algn="l">
              <a:lnSpc>
                <a:spcPct val="90000"/>
              </a:lnSpc>
              <a:spcBef>
                <a:spcPts val="1378"/>
              </a:spcBef>
              <a:spcAft>
                <a:spcPts val="0"/>
              </a:spcAft>
              <a:buClr>
                <a:schemeClr val="dk1"/>
              </a:buClr>
              <a:buSzPts val="2756"/>
              <a:buNone/>
              <a:defRPr sz="2756"/>
            </a:lvl5pPr>
            <a:lvl6pPr marL="2743200" lvl="5" indent="-228600" algn="l">
              <a:lnSpc>
                <a:spcPct val="90000"/>
              </a:lnSpc>
              <a:spcBef>
                <a:spcPts val="1378"/>
              </a:spcBef>
              <a:spcAft>
                <a:spcPts val="0"/>
              </a:spcAft>
              <a:buClr>
                <a:schemeClr val="dk1"/>
              </a:buClr>
              <a:buSzPts val="2756"/>
              <a:buNone/>
              <a:defRPr sz="2756"/>
            </a:lvl6pPr>
            <a:lvl7pPr marL="3200400" lvl="6" indent="-228600" algn="l">
              <a:lnSpc>
                <a:spcPct val="90000"/>
              </a:lnSpc>
              <a:spcBef>
                <a:spcPts val="1378"/>
              </a:spcBef>
              <a:spcAft>
                <a:spcPts val="0"/>
              </a:spcAft>
              <a:buClr>
                <a:schemeClr val="dk1"/>
              </a:buClr>
              <a:buSzPts val="2756"/>
              <a:buNone/>
              <a:defRPr sz="2756"/>
            </a:lvl7pPr>
            <a:lvl8pPr marL="3657600" lvl="7" indent="-228600" algn="l">
              <a:lnSpc>
                <a:spcPct val="90000"/>
              </a:lnSpc>
              <a:spcBef>
                <a:spcPts val="1378"/>
              </a:spcBef>
              <a:spcAft>
                <a:spcPts val="0"/>
              </a:spcAft>
              <a:buClr>
                <a:schemeClr val="dk1"/>
              </a:buClr>
              <a:buSzPts val="2756"/>
              <a:buNone/>
              <a:defRPr sz="2756"/>
            </a:lvl8pPr>
            <a:lvl9pPr marL="4114800" lvl="8" indent="-228600" algn="l">
              <a:lnSpc>
                <a:spcPct val="90000"/>
              </a:lnSpc>
              <a:spcBef>
                <a:spcPts val="1378"/>
              </a:spcBef>
              <a:spcAft>
                <a:spcPts val="0"/>
              </a:spcAft>
              <a:buClr>
                <a:schemeClr val="dk1"/>
              </a:buClr>
              <a:buSzPts val="2756"/>
              <a:buNone/>
              <a:defRPr sz="2756"/>
            </a:lvl9pPr>
          </a:lstStyle>
          <a:p>
            <a:endParaRPr/>
          </a:p>
        </p:txBody>
      </p:sp>
      <p:sp>
        <p:nvSpPr>
          <p:cNvPr id="58" name="Google Shape;58;p10"/>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735780" y="2880042"/>
            <a:ext cx="8127648" cy="100801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8819"/>
              <a:buFont typeface="Calibri"/>
              <a:buNone/>
              <a:defRPr sz="881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0713272" y="6220102"/>
            <a:ext cx="12757487" cy="3070045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756"/>
              </a:spcBef>
              <a:spcAft>
                <a:spcPts val="0"/>
              </a:spcAft>
              <a:buClr>
                <a:schemeClr val="dk1"/>
              </a:buClr>
              <a:buSzPts val="8819"/>
              <a:buFont typeface="Arial"/>
              <a:buNone/>
              <a:defRPr sz="8819" b="0" i="0" u="none" strike="noStrike" cap="none">
                <a:solidFill>
                  <a:schemeClr val="dk1"/>
                </a:solidFill>
                <a:latin typeface="Calibri"/>
                <a:ea typeface="Calibri"/>
                <a:cs typeface="Calibri"/>
                <a:sym typeface="Calibri"/>
              </a:defRPr>
            </a:lvl1pPr>
            <a:lvl2pPr marR="0" lvl="1" algn="l" rtl="0">
              <a:lnSpc>
                <a:spcPct val="90000"/>
              </a:lnSpc>
              <a:spcBef>
                <a:spcPts val="1378"/>
              </a:spcBef>
              <a:spcAft>
                <a:spcPts val="0"/>
              </a:spcAft>
              <a:buClr>
                <a:schemeClr val="dk1"/>
              </a:buClr>
              <a:buSzPts val="7717"/>
              <a:buFont typeface="Arial"/>
              <a:buNone/>
              <a:defRPr sz="7717" b="0" i="0" u="none" strike="noStrike" cap="none">
                <a:solidFill>
                  <a:schemeClr val="dk1"/>
                </a:solidFill>
                <a:latin typeface="Calibri"/>
                <a:ea typeface="Calibri"/>
                <a:cs typeface="Calibri"/>
                <a:sym typeface="Calibri"/>
              </a:defRPr>
            </a:lvl2pPr>
            <a:lvl3pPr marR="0" lvl="2" algn="l" rtl="0">
              <a:lnSpc>
                <a:spcPct val="90000"/>
              </a:lnSpc>
              <a:spcBef>
                <a:spcPts val="1378"/>
              </a:spcBef>
              <a:spcAft>
                <a:spcPts val="0"/>
              </a:spcAft>
              <a:buClr>
                <a:schemeClr val="dk1"/>
              </a:buClr>
              <a:buSzPts val="6614"/>
              <a:buFont typeface="Arial"/>
              <a:buNone/>
              <a:defRPr sz="6614" b="0" i="0" u="none" strike="noStrike" cap="none">
                <a:solidFill>
                  <a:schemeClr val="dk1"/>
                </a:solidFill>
                <a:latin typeface="Calibri"/>
                <a:ea typeface="Calibri"/>
                <a:cs typeface="Calibri"/>
                <a:sym typeface="Calibri"/>
              </a:defRPr>
            </a:lvl3pPr>
            <a:lvl4pPr marR="0" lvl="3"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4pPr>
            <a:lvl5pPr marR="0" lvl="4"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5pPr>
            <a:lvl6pPr marR="0" lvl="5"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6pPr>
            <a:lvl7pPr marR="0" lvl="6"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7pPr>
            <a:lvl8pPr marR="0" lvl="7"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8pPr>
            <a:lvl9pPr marR="0" lvl="8" algn="l" rtl="0">
              <a:lnSpc>
                <a:spcPct val="90000"/>
              </a:lnSpc>
              <a:spcBef>
                <a:spcPts val="1378"/>
              </a:spcBef>
              <a:spcAft>
                <a:spcPts val="0"/>
              </a:spcAft>
              <a:buClr>
                <a:schemeClr val="dk1"/>
              </a:buClr>
              <a:buSzPts val="5512"/>
              <a:buFont typeface="Arial"/>
              <a:buNone/>
              <a:defRPr sz="5512" b="0" i="0" u="none" strike="noStrike" cap="none">
                <a:solidFill>
                  <a:schemeClr val="dk1"/>
                </a:solidFill>
                <a:latin typeface="Calibri"/>
                <a:ea typeface="Calibri"/>
                <a:cs typeface="Calibri"/>
                <a:sym typeface="Calibri"/>
              </a:defRPr>
            </a:lvl9pPr>
          </a:lstStyle>
          <a:p>
            <a:endParaRPr/>
          </a:p>
        </p:txBody>
      </p:sp>
      <p:sp>
        <p:nvSpPr>
          <p:cNvPr id="64" name="Google Shape;64;p11"/>
          <p:cNvSpPr txBox="1">
            <a:spLocks noGrp="1"/>
          </p:cNvSpPr>
          <p:nvPr>
            <p:ph type="body" idx="1"/>
          </p:nvPr>
        </p:nvSpPr>
        <p:spPr>
          <a:xfrm>
            <a:off x="1735780" y="12960191"/>
            <a:ext cx="8127648" cy="24010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756"/>
              </a:spcBef>
              <a:spcAft>
                <a:spcPts val="0"/>
              </a:spcAft>
              <a:buClr>
                <a:schemeClr val="dk1"/>
              </a:buClr>
              <a:buSzPts val="4409"/>
              <a:buNone/>
              <a:defRPr sz="4409"/>
            </a:lvl1pPr>
            <a:lvl2pPr marL="914400" lvl="1" indent="-228600" algn="l">
              <a:lnSpc>
                <a:spcPct val="90000"/>
              </a:lnSpc>
              <a:spcBef>
                <a:spcPts val="1378"/>
              </a:spcBef>
              <a:spcAft>
                <a:spcPts val="0"/>
              </a:spcAft>
              <a:buClr>
                <a:schemeClr val="dk1"/>
              </a:buClr>
              <a:buSzPts val="3858"/>
              <a:buNone/>
              <a:defRPr sz="3858"/>
            </a:lvl2pPr>
            <a:lvl3pPr marL="1371600" lvl="2" indent="-228600" algn="l">
              <a:lnSpc>
                <a:spcPct val="90000"/>
              </a:lnSpc>
              <a:spcBef>
                <a:spcPts val="1378"/>
              </a:spcBef>
              <a:spcAft>
                <a:spcPts val="0"/>
              </a:spcAft>
              <a:buClr>
                <a:schemeClr val="dk1"/>
              </a:buClr>
              <a:buSzPts val="3307"/>
              <a:buNone/>
              <a:defRPr sz="3307"/>
            </a:lvl3pPr>
            <a:lvl4pPr marL="1828800" lvl="3" indent="-228600" algn="l">
              <a:lnSpc>
                <a:spcPct val="90000"/>
              </a:lnSpc>
              <a:spcBef>
                <a:spcPts val="1378"/>
              </a:spcBef>
              <a:spcAft>
                <a:spcPts val="0"/>
              </a:spcAft>
              <a:buClr>
                <a:schemeClr val="dk1"/>
              </a:buClr>
              <a:buSzPts val="2756"/>
              <a:buNone/>
              <a:defRPr sz="2756"/>
            </a:lvl4pPr>
            <a:lvl5pPr marL="2286000" lvl="4" indent="-228600" algn="l">
              <a:lnSpc>
                <a:spcPct val="90000"/>
              </a:lnSpc>
              <a:spcBef>
                <a:spcPts val="1378"/>
              </a:spcBef>
              <a:spcAft>
                <a:spcPts val="0"/>
              </a:spcAft>
              <a:buClr>
                <a:schemeClr val="dk1"/>
              </a:buClr>
              <a:buSzPts val="2756"/>
              <a:buNone/>
              <a:defRPr sz="2756"/>
            </a:lvl5pPr>
            <a:lvl6pPr marL="2743200" lvl="5" indent="-228600" algn="l">
              <a:lnSpc>
                <a:spcPct val="90000"/>
              </a:lnSpc>
              <a:spcBef>
                <a:spcPts val="1378"/>
              </a:spcBef>
              <a:spcAft>
                <a:spcPts val="0"/>
              </a:spcAft>
              <a:buClr>
                <a:schemeClr val="dk1"/>
              </a:buClr>
              <a:buSzPts val="2756"/>
              <a:buNone/>
              <a:defRPr sz="2756"/>
            </a:lvl6pPr>
            <a:lvl7pPr marL="3200400" lvl="6" indent="-228600" algn="l">
              <a:lnSpc>
                <a:spcPct val="90000"/>
              </a:lnSpc>
              <a:spcBef>
                <a:spcPts val="1378"/>
              </a:spcBef>
              <a:spcAft>
                <a:spcPts val="0"/>
              </a:spcAft>
              <a:buClr>
                <a:schemeClr val="dk1"/>
              </a:buClr>
              <a:buSzPts val="2756"/>
              <a:buNone/>
              <a:defRPr sz="2756"/>
            </a:lvl7pPr>
            <a:lvl8pPr marL="3657600" lvl="7" indent="-228600" algn="l">
              <a:lnSpc>
                <a:spcPct val="90000"/>
              </a:lnSpc>
              <a:spcBef>
                <a:spcPts val="1378"/>
              </a:spcBef>
              <a:spcAft>
                <a:spcPts val="0"/>
              </a:spcAft>
              <a:buClr>
                <a:schemeClr val="dk1"/>
              </a:buClr>
              <a:buSzPts val="2756"/>
              <a:buNone/>
              <a:defRPr sz="2756"/>
            </a:lvl8pPr>
            <a:lvl9pPr marL="4114800" lvl="8" indent="-228600" algn="l">
              <a:lnSpc>
                <a:spcPct val="90000"/>
              </a:lnSpc>
              <a:spcBef>
                <a:spcPts val="1378"/>
              </a:spcBef>
              <a:spcAft>
                <a:spcPts val="0"/>
              </a:spcAft>
              <a:buClr>
                <a:schemeClr val="dk1"/>
              </a:buClr>
              <a:buSzPts val="2756"/>
              <a:buNone/>
              <a:defRPr sz="2756"/>
            </a:lvl9pPr>
          </a:lstStyle>
          <a:p>
            <a:endParaRPr/>
          </a:p>
        </p:txBody>
      </p:sp>
      <p:sp>
        <p:nvSpPr>
          <p:cNvPr id="65" name="Google Shape;65;p11"/>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732499" y="2300044"/>
            <a:ext cx="21734978" cy="835012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2126"/>
              <a:buFont typeface="Calibri"/>
              <a:buNone/>
              <a:defRPr sz="12126"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1732499" y="11500170"/>
            <a:ext cx="21734978" cy="27410408"/>
          </a:xfrm>
          <a:prstGeom prst="rect">
            <a:avLst/>
          </a:prstGeom>
          <a:noFill/>
          <a:ln>
            <a:noFill/>
          </a:ln>
        </p:spPr>
        <p:txBody>
          <a:bodyPr spcFirstLastPara="1" wrap="square" lIns="91425" tIns="45700" rIns="91425" bIns="45700" anchor="t" anchorCtr="0">
            <a:normAutofit/>
          </a:bodyPr>
          <a:lstStyle>
            <a:lvl1pPr marL="457200" marR="0" lvl="0" indent="-718629" algn="l" rtl="0">
              <a:lnSpc>
                <a:spcPct val="90000"/>
              </a:lnSpc>
              <a:spcBef>
                <a:spcPts val="2756"/>
              </a:spcBef>
              <a:spcAft>
                <a:spcPts val="0"/>
              </a:spcAft>
              <a:buClr>
                <a:schemeClr val="dk1"/>
              </a:buClr>
              <a:buSzPts val="7717"/>
              <a:buFont typeface="Arial"/>
              <a:buChar char="•"/>
              <a:defRPr sz="7717" b="0" i="0" u="none" strike="noStrike" cap="none">
                <a:solidFill>
                  <a:schemeClr val="dk1"/>
                </a:solidFill>
                <a:latin typeface="Calibri"/>
                <a:ea typeface="Calibri"/>
                <a:cs typeface="Calibri"/>
                <a:sym typeface="Calibri"/>
              </a:defRPr>
            </a:lvl1pPr>
            <a:lvl2pPr marL="914400" marR="0" lvl="1" indent="-648589" algn="l" rtl="0">
              <a:lnSpc>
                <a:spcPct val="90000"/>
              </a:lnSpc>
              <a:spcBef>
                <a:spcPts val="1378"/>
              </a:spcBef>
              <a:spcAft>
                <a:spcPts val="0"/>
              </a:spcAft>
              <a:buClr>
                <a:schemeClr val="dk1"/>
              </a:buClr>
              <a:buSzPts val="6614"/>
              <a:buFont typeface="Arial"/>
              <a:buChar char="•"/>
              <a:defRPr sz="6614" b="0" i="0" u="none" strike="noStrike" cap="none">
                <a:solidFill>
                  <a:schemeClr val="dk1"/>
                </a:solidFill>
                <a:latin typeface="Calibri"/>
                <a:ea typeface="Calibri"/>
                <a:cs typeface="Calibri"/>
                <a:sym typeface="Calibri"/>
              </a:defRPr>
            </a:lvl2pPr>
            <a:lvl3pPr marL="1371600" marR="0" lvl="2" indent="-578612" algn="l" rtl="0">
              <a:lnSpc>
                <a:spcPct val="90000"/>
              </a:lnSpc>
              <a:spcBef>
                <a:spcPts val="1378"/>
              </a:spcBef>
              <a:spcAft>
                <a:spcPts val="0"/>
              </a:spcAft>
              <a:buClr>
                <a:schemeClr val="dk1"/>
              </a:buClr>
              <a:buSzPts val="5512"/>
              <a:buFont typeface="Arial"/>
              <a:buChar char="•"/>
              <a:defRPr sz="5512" b="0" i="0" u="none" strike="noStrike" cap="none">
                <a:solidFill>
                  <a:schemeClr val="dk1"/>
                </a:solidFill>
                <a:latin typeface="Calibri"/>
                <a:ea typeface="Calibri"/>
                <a:cs typeface="Calibri"/>
                <a:sym typeface="Calibri"/>
              </a:defRPr>
            </a:lvl3pPr>
            <a:lvl4pPr marL="1828800" marR="0" lvl="3"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4pPr>
            <a:lvl5pPr marL="2286000" marR="0" lvl="4"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5pPr>
            <a:lvl6pPr marL="2743200" marR="0" lvl="5"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6pPr>
            <a:lvl7pPr marL="3200400" marR="0" lvl="6"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7pPr>
            <a:lvl8pPr marL="3657600" marR="0" lvl="7"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8pPr>
            <a:lvl9pPr marL="4114800" marR="0" lvl="8" indent="-543623" algn="l" rtl="0">
              <a:lnSpc>
                <a:spcPct val="90000"/>
              </a:lnSpc>
              <a:spcBef>
                <a:spcPts val="1378"/>
              </a:spcBef>
              <a:spcAft>
                <a:spcPts val="0"/>
              </a:spcAft>
              <a:buClr>
                <a:schemeClr val="dk1"/>
              </a:buClr>
              <a:buSzPts val="4961"/>
              <a:buFont typeface="Arial"/>
              <a:buChar char="•"/>
              <a:defRPr sz="4961"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732498" y="40040600"/>
            <a:ext cx="5669994" cy="230003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30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8347492" y="40040600"/>
            <a:ext cx="8504992" cy="230003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307"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462"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17797483" y="40040600"/>
            <a:ext cx="5669994" cy="230003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307" b="0" i="0" u="none" strike="noStrike" cap="none">
                <a:solidFill>
                  <a:srgbClr val="888888"/>
                </a:solidFill>
                <a:latin typeface="Calibri"/>
                <a:ea typeface="Calibri"/>
                <a:cs typeface="Calibri"/>
                <a:sym typeface="Calibri"/>
              </a:defRPr>
            </a:lvl1pPr>
            <a:lvl2pPr marL="0" marR="0" lvl="1" indent="0" algn="r" rtl="0">
              <a:spcBef>
                <a:spcPts val="0"/>
              </a:spcBef>
              <a:buNone/>
              <a:defRPr sz="3307" b="0" i="0" u="none" strike="noStrike" cap="none">
                <a:solidFill>
                  <a:srgbClr val="888888"/>
                </a:solidFill>
                <a:latin typeface="Calibri"/>
                <a:ea typeface="Calibri"/>
                <a:cs typeface="Calibri"/>
                <a:sym typeface="Calibri"/>
              </a:defRPr>
            </a:lvl2pPr>
            <a:lvl3pPr marL="0" marR="0" lvl="2" indent="0" algn="r" rtl="0">
              <a:spcBef>
                <a:spcPts val="0"/>
              </a:spcBef>
              <a:buNone/>
              <a:defRPr sz="3307" b="0" i="0" u="none" strike="noStrike" cap="none">
                <a:solidFill>
                  <a:srgbClr val="888888"/>
                </a:solidFill>
                <a:latin typeface="Calibri"/>
                <a:ea typeface="Calibri"/>
                <a:cs typeface="Calibri"/>
                <a:sym typeface="Calibri"/>
              </a:defRPr>
            </a:lvl3pPr>
            <a:lvl4pPr marL="0" marR="0" lvl="3" indent="0" algn="r" rtl="0">
              <a:spcBef>
                <a:spcPts val="0"/>
              </a:spcBef>
              <a:buNone/>
              <a:defRPr sz="3307" b="0" i="0" u="none" strike="noStrike" cap="none">
                <a:solidFill>
                  <a:srgbClr val="888888"/>
                </a:solidFill>
                <a:latin typeface="Calibri"/>
                <a:ea typeface="Calibri"/>
                <a:cs typeface="Calibri"/>
                <a:sym typeface="Calibri"/>
              </a:defRPr>
            </a:lvl4pPr>
            <a:lvl5pPr marL="0" marR="0" lvl="4" indent="0" algn="r" rtl="0">
              <a:spcBef>
                <a:spcPts val="0"/>
              </a:spcBef>
              <a:buNone/>
              <a:defRPr sz="3307" b="0" i="0" u="none" strike="noStrike" cap="none">
                <a:solidFill>
                  <a:srgbClr val="888888"/>
                </a:solidFill>
                <a:latin typeface="Calibri"/>
                <a:ea typeface="Calibri"/>
                <a:cs typeface="Calibri"/>
                <a:sym typeface="Calibri"/>
              </a:defRPr>
            </a:lvl5pPr>
            <a:lvl6pPr marL="0" marR="0" lvl="5" indent="0" algn="r" rtl="0">
              <a:spcBef>
                <a:spcPts val="0"/>
              </a:spcBef>
              <a:buNone/>
              <a:defRPr sz="3307" b="0" i="0" u="none" strike="noStrike" cap="none">
                <a:solidFill>
                  <a:srgbClr val="888888"/>
                </a:solidFill>
                <a:latin typeface="Calibri"/>
                <a:ea typeface="Calibri"/>
                <a:cs typeface="Calibri"/>
                <a:sym typeface="Calibri"/>
              </a:defRPr>
            </a:lvl6pPr>
            <a:lvl7pPr marL="0" marR="0" lvl="6" indent="0" algn="r" rtl="0">
              <a:spcBef>
                <a:spcPts val="0"/>
              </a:spcBef>
              <a:buNone/>
              <a:defRPr sz="3307" b="0" i="0" u="none" strike="noStrike" cap="none">
                <a:solidFill>
                  <a:srgbClr val="888888"/>
                </a:solidFill>
                <a:latin typeface="Calibri"/>
                <a:ea typeface="Calibri"/>
                <a:cs typeface="Calibri"/>
                <a:sym typeface="Calibri"/>
              </a:defRPr>
            </a:lvl7pPr>
            <a:lvl8pPr marL="0" marR="0" lvl="7" indent="0" algn="r" rtl="0">
              <a:spcBef>
                <a:spcPts val="0"/>
              </a:spcBef>
              <a:buNone/>
              <a:defRPr sz="3307" b="0" i="0" u="none" strike="noStrike" cap="none">
                <a:solidFill>
                  <a:srgbClr val="888888"/>
                </a:solidFill>
                <a:latin typeface="Calibri"/>
                <a:ea typeface="Calibri"/>
                <a:cs typeface="Calibri"/>
                <a:sym typeface="Calibri"/>
              </a:defRPr>
            </a:lvl8pPr>
            <a:lvl9pPr marL="0" marR="0" lvl="8" indent="0" algn="r" rtl="0">
              <a:spcBef>
                <a:spcPts val="0"/>
              </a:spcBef>
              <a:buNone/>
              <a:defRPr sz="3307"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emf"/><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pSp>
        <p:nvGrpSpPr>
          <p:cNvPr id="84" name="Google Shape;84;p1"/>
          <p:cNvGrpSpPr/>
          <p:nvPr/>
        </p:nvGrpSpPr>
        <p:grpSpPr>
          <a:xfrm>
            <a:off x="-49688" y="402891"/>
            <a:ext cx="25602444" cy="43283696"/>
            <a:chOff x="-56" y="3"/>
            <a:chExt cx="3753" cy="6335"/>
          </a:xfrm>
        </p:grpSpPr>
        <p:sp>
          <p:nvSpPr>
            <p:cNvPr id="85" name="Google Shape;85;p1"/>
            <p:cNvSpPr/>
            <p:nvPr/>
          </p:nvSpPr>
          <p:spPr>
            <a:xfrm>
              <a:off x="71" y="493"/>
              <a:ext cx="2362" cy="324"/>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Clr>
                  <a:schemeClr val="dk1"/>
                </a:buClr>
                <a:buSzPts val="1100"/>
                <a:buFont typeface="Arial"/>
                <a:buNone/>
              </a:pPr>
              <a:r>
                <a:rPr lang="es-ES" sz="4800" b="1" dirty="0" smtClean="0">
                  <a:solidFill>
                    <a:srgbClr val="002060"/>
                  </a:solidFill>
                  <a:latin typeface="Raleway"/>
                  <a:sym typeface="Raleway"/>
                </a:rPr>
                <a:t>“Perfiles de trabajadores en condiciones de informalidad laboral en Gran Córdoba mediante técnicas de análisis longitudinal”</a:t>
              </a:r>
              <a:endParaRPr sz="6000" b="0" i="0" u="none" strike="noStrike" cap="none" dirty="0">
                <a:solidFill>
                  <a:srgbClr val="002060"/>
                </a:solidFill>
                <a:sym typeface="Arial"/>
              </a:endParaRPr>
            </a:p>
          </p:txBody>
        </p:sp>
        <p:sp>
          <p:nvSpPr>
            <p:cNvPr id="86" name="Google Shape;86;p1"/>
            <p:cNvSpPr/>
            <p:nvPr/>
          </p:nvSpPr>
          <p:spPr>
            <a:xfrm>
              <a:off x="176" y="219"/>
              <a:ext cx="2171" cy="135"/>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6000"/>
                <a:buFont typeface="Libre Franklin Medium"/>
                <a:buNone/>
              </a:pPr>
              <a:r>
                <a:rPr lang="es-ES" sz="6000" b="0" i="0" u="none" strike="noStrike" cap="none" dirty="0">
                  <a:solidFill>
                    <a:srgbClr val="000000"/>
                  </a:solidFill>
                  <a:latin typeface="Libre Franklin Medium"/>
                  <a:ea typeface="Libre Franklin Medium"/>
                  <a:cs typeface="Libre Franklin Medium"/>
                  <a:sym typeface="Libre Franklin Medium"/>
                </a:rPr>
                <a:t>Jornadas Virtuales de Becarios y Becarias</a:t>
              </a:r>
              <a:endParaRPr sz="6000" b="0" i="0" u="none" strike="noStrike" cap="none" dirty="0">
                <a:solidFill>
                  <a:schemeClr val="dk1"/>
                </a:solidFill>
                <a:latin typeface="Arial"/>
                <a:ea typeface="Arial"/>
                <a:cs typeface="Arial"/>
                <a:sym typeface="Arial"/>
              </a:endParaRPr>
            </a:p>
          </p:txBody>
        </p:sp>
        <p:sp>
          <p:nvSpPr>
            <p:cNvPr id="87" name="Google Shape;87;p1"/>
            <p:cNvSpPr/>
            <p:nvPr/>
          </p:nvSpPr>
          <p:spPr>
            <a:xfrm>
              <a:off x="45" y="359"/>
              <a:ext cx="2396" cy="81"/>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4000"/>
                <a:buFont typeface="Libre Franklin Medium"/>
                <a:buNone/>
              </a:pPr>
              <a:r>
                <a:rPr lang="es-ES" sz="3600" b="0" i="0" u="none" strike="noStrike" cap="none" dirty="0">
                  <a:solidFill>
                    <a:srgbClr val="000000"/>
                  </a:solidFill>
                  <a:latin typeface="Libre Franklin Medium"/>
                  <a:ea typeface="Libre Franklin Medium"/>
                  <a:cs typeface="Libre Franklin Medium"/>
                  <a:sym typeface="Libre Franklin Medium"/>
                </a:rPr>
                <a:t>"</a:t>
              </a:r>
              <a:r>
                <a:rPr lang="es-ES" sz="3500" b="0" i="0" u="none" strike="noStrike" cap="none" dirty="0">
                  <a:solidFill>
                    <a:srgbClr val="000000"/>
                  </a:solidFill>
                  <a:latin typeface="Libre Franklin Medium"/>
                  <a:ea typeface="Libre Franklin Medium"/>
                  <a:cs typeface="Libre Franklin Medium"/>
                  <a:sym typeface="Libre Franklin Medium"/>
                </a:rPr>
                <a:t>Desafíos y perspectivas en la producción </a:t>
              </a:r>
              <a:r>
                <a:rPr lang="es-ES" sz="3500" b="0" i="0" u="none" strike="noStrike" cap="none" dirty="0" smtClean="0">
                  <a:solidFill>
                    <a:srgbClr val="000000"/>
                  </a:solidFill>
                  <a:latin typeface="Libre Franklin Medium"/>
                  <a:ea typeface="Libre Franklin Medium"/>
                  <a:cs typeface="Libre Franklin Medium"/>
                  <a:sym typeface="Libre Franklin Medium"/>
                </a:rPr>
                <a:t>de </a:t>
              </a:r>
              <a:r>
                <a:rPr lang="es-ES" sz="3500" b="0" i="0" u="none" strike="noStrike" cap="none" dirty="0">
                  <a:solidFill>
                    <a:srgbClr val="000000"/>
                  </a:solidFill>
                  <a:latin typeface="Libre Franklin Medium"/>
                  <a:ea typeface="Libre Franklin Medium"/>
                  <a:cs typeface="Libre Franklin Medium"/>
                  <a:sym typeface="Libre Franklin Medium"/>
                </a:rPr>
                <a:t>conocimiento en contextos de </a:t>
              </a:r>
              <a:r>
                <a:rPr lang="es-ES" sz="3500" b="0" i="0" u="none" strike="noStrike" cap="none" dirty="0" smtClean="0">
                  <a:solidFill>
                    <a:srgbClr val="000000"/>
                  </a:solidFill>
                  <a:latin typeface="Libre Franklin Medium"/>
                  <a:ea typeface="Libre Franklin Medium"/>
                  <a:cs typeface="Libre Franklin Medium"/>
                  <a:sym typeface="Libre Franklin Medium"/>
                </a:rPr>
                <a:t>crisis"</a:t>
              </a:r>
              <a:endParaRPr sz="3500" b="0" i="0" u="none" strike="noStrike" cap="none" dirty="0">
                <a:solidFill>
                  <a:schemeClr val="dk1"/>
                </a:solidFill>
                <a:sym typeface="Arial"/>
              </a:endParaRPr>
            </a:p>
          </p:txBody>
        </p:sp>
        <p:sp>
          <p:nvSpPr>
            <p:cNvPr id="88" name="Google Shape;88;p1"/>
            <p:cNvSpPr/>
            <p:nvPr/>
          </p:nvSpPr>
          <p:spPr>
            <a:xfrm>
              <a:off x="937" y="725"/>
              <a:ext cx="600" cy="135"/>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6000"/>
                <a:buFont typeface="Libre Franklin Medium"/>
                <a:buNone/>
              </a:pPr>
              <a:endParaRPr sz="6000" b="0" i="0" u="none" strike="noStrike" cap="none" dirty="0">
                <a:solidFill>
                  <a:schemeClr val="dk1"/>
                </a:solidFill>
                <a:latin typeface="Arial"/>
                <a:ea typeface="Arial"/>
                <a:cs typeface="Arial"/>
                <a:sym typeface="Arial"/>
              </a:endParaRPr>
            </a:p>
          </p:txBody>
        </p:sp>
        <p:sp>
          <p:nvSpPr>
            <p:cNvPr id="89" name="Google Shape;89;p1"/>
            <p:cNvSpPr/>
            <p:nvPr/>
          </p:nvSpPr>
          <p:spPr>
            <a:xfrm>
              <a:off x="2640" y="1086"/>
              <a:ext cx="988" cy="270"/>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Clr>
                  <a:srgbClr val="000000"/>
                </a:buClr>
                <a:buSzPts val="2800"/>
                <a:buFont typeface="Libre Franklin Medium"/>
                <a:buNone/>
              </a:pPr>
              <a:r>
                <a:rPr lang="es-ES" sz="3000" b="0" i="1" u="none" strike="noStrike" cap="none" dirty="0" smtClean="0">
                  <a:solidFill>
                    <a:srgbClr val="000000"/>
                  </a:solidFill>
                  <a:latin typeface="Libre Franklin Medium"/>
                  <a:ea typeface="Libre Franklin Medium"/>
                  <a:cs typeface="Libre Franklin Medium"/>
                  <a:sym typeface="Libre Franklin Medium"/>
                </a:rPr>
                <a:t>Instituto de Estadística y Demografía.</a:t>
              </a:r>
            </a:p>
            <a:p>
              <a:pPr marL="0" marR="0" lvl="0" indent="0" algn="just" rtl="0">
                <a:lnSpc>
                  <a:spcPct val="100000"/>
                </a:lnSpc>
                <a:spcBef>
                  <a:spcPts val="0"/>
                </a:spcBef>
                <a:spcAft>
                  <a:spcPts val="0"/>
                </a:spcAft>
                <a:buClr>
                  <a:srgbClr val="000000"/>
                </a:buClr>
                <a:buSzPts val="2800"/>
                <a:buFont typeface="Libre Franklin Medium"/>
                <a:buNone/>
              </a:pPr>
              <a:r>
                <a:rPr lang="es-ES" sz="3000" i="1" dirty="0" smtClean="0">
                  <a:latin typeface="Libre Franklin Medium"/>
                  <a:cs typeface="Libre Franklin Medium"/>
                  <a:sym typeface="Libre Franklin Medium"/>
                </a:rPr>
                <a:t>Facultad de Ciencias Económicas.</a:t>
              </a:r>
            </a:p>
            <a:p>
              <a:pPr marL="0" marR="0" lvl="0" indent="0" algn="just" rtl="0">
                <a:lnSpc>
                  <a:spcPct val="100000"/>
                </a:lnSpc>
                <a:spcBef>
                  <a:spcPts val="0"/>
                </a:spcBef>
                <a:spcAft>
                  <a:spcPts val="0"/>
                </a:spcAft>
                <a:buClr>
                  <a:srgbClr val="000000"/>
                </a:buClr>
                <a:buSzPts val="2800"/>
                <a:buFont typeface="Libre Franklin Medium"/>
                <a:buNone/>
              </a:pPr>
              <a:endParaRPr lang="es-ES" sz="3000" b="0" i="1" u="none" strike="noStrike" cap="none" dirty="0">
                <a:solidFill>
                  <a:schemeClr val="dk1"/>
                </a:solidFill>
                <a:latin typeface="Libre Franklin Medium"/>
                <a:cs typeface="Libre Franklin Medium"/>
                <a:sym typeface="Libre Franklin Medium"/>
              </a:endParaRPr>
            </a:p>
            <a:p>
              <a:pPr marL="0" marR="0" lvl="0" indent="0" algn="just" rtl="0">
                <a:lnSpc>
                  <a:spcPct val="100000"/>
                </a:lnSpc>
                <a:spcBef>
                  <a:spcPts val="0"/>
                </a:spcBef>
                <a:spcAft>
                  <a:spcPts val="0"/>
                </a:spcAft>
                <a:buClr>
                  <a:srgbClr val="000000"/>
                </a:buClr>
                <a:buSzPts val="2800"/>
                <a:buFont typeface="Libre Franklin Medium"/>
                <a:buNone/>
              </a:pPr>
              <a:r>
                <a:rPr lang="es-ES" sz="3000" b="0" i="1" u="none" strike="noStrike" cap="none" dirty="0" smtClean="0">
                  <a:solidFill>
                    <a:schemeClr val="dk1"/>
                  </a:solidFill>
                  <a:sym typeface="Arial"/>
                </a:rPr>
                <a:t>Maestría en Estadística Aplicada.</a:t>
              </a:r>
              <a:endParaRPr sz="3000" b="0" i="1" u="none" strike="noStrike" cap="none" dirty="0">
                <a:solidFill>
                  <a:schemeClr val="dk1"/>
                </a:solidFill>
                <a:sym typeface="Arial"/>
              </a:endParaRPr>
            </a:p>
          </p:txBody>
        </p:sp>
        <p:sp>
          <p:nvSpPr>
            <p:cNvPr id="93" name="Google Shape;93;p1"/>
            <p:cNvSpPr/>
            <p:nvPr/>
          </p:nvSpPr>
          <p:spPr>
            <a:xfrm>
              <a:off x="185" y="1635"/>
              <a:ext cx="1489" cy="81"/>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3600"/>
                <a:buFont typeface="Libre Franklin Medium"/>
                <a:buNone/>
              </a:pPr>
              <a:endParaRPr sz="3600" b="0" i="0" u="none" strike="noStrike" cap="none" dirty="0">
                <a:solidFill>
                  <a:schemeClr val="dk1"/>
                </a:solidFill>
                <a:latin typeface="Arial"/>
                <a:ea typeface="Arial"/>
                <a:cs typeface="Arial"/>
                <a:sym typeface="Arial"/>
              </a:endParaRPr>
            </a:p>
          </p:txBody>
        </p:sp>
        <p:sp>
          <p:nvSpPr>
            <p:cNvPr id="95" name="Google Shape;95;p1"/>
            <p:cNvSpPr/>
            <p:nvPr/>
          </p:nvSpPr>
          <p:spPr>
            <a:xfrm>
              <a:off x="1942" y="3125"/>
              <a:ext cx="809" cy="81"/>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3600"/>
                <a:buFont typeface="Libre Franklin Medium"/>
                <a:buNone/>
              </a:pPr>
              <a:endParaRPr sz="3600" b="0" i="0" u="none" strike="noStrike" cap="none" dirty="0">
                <a:solidFill>
                  <a:schemeClr val="dk1"/>
                </a:solidFill>
                <a:latin typeface="Arial"/>
                <a:ea typeface="Arial"/>
                <a:cs typeface="Arial"/>
                <a:sym typeface="Arial"/>
              </a:endParaRPr>
            </a:p>
          </p:txBody>
        </p:sp>
        <p:sp>
          <p:nvSpPr>
            <p:cNvPr id="96" name="Google Shape;96;p1"/>
            <p:cNvSpPr/>
            <p:nvPr/>
          </p:nvSpPr>
          <p:spPr>
            <a:xfrm>
              <a:off x="183" y="3743"/>
              <a:ext cx="586" cy="81"/>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3600"/>
                <a:buFont typeface="Libre Franklin Medium"/>
                <a:buNone/>
              </a:pPr>
              <a:endParaRPr sz="3600" b="0" i="0" u="none" strike="noStrike" cap="none" dirty="0">
                <a:solidFill>
                  <a:schemeClr val="dk1"/>
                </a:solidFill>
                <a:latin typeface="Arial"/>
                <a:ea typeface="Arial"/>
                <a:cs typeface="Arial"/>
                <a:sym typeface="Arial"/>
              </a:endParaRPr>
            </a:p>
          </p:txBody>
        </p:sp>
        <p:sp>
          <p:nvSpPr>
            <p:cNvPr id="98" name="Google Shape;98;p1"/>
            <p:cNvSpPr/>
            <p:nvPr/>
          </p:nvSpPr>
          <p:spPr>
            <a:xfrm>
              <a:off x="1280" y="2461"/>
              <a:ext cx="55" cy="112"/>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800"/>
                <a:buFont typeface="Libre Franklin Medium"/>
                <a:buNone/>
              </a:pPr>
              <a:r>
                <a:rPr lang="es-ES" sz="800" b="0" i="0" u="none" strike="noStrike" cap="none">
                  <a:solidFill>
                    <a:srgbClr val="000000"/>
                  </a:solidFill>
                  <a:latin typeface="Libre Franklin Medium"/>
                  <a:ea typeface="Libre Franklin Medium"/>
                  <a:cs typeface="Libre Franklin Medium"/>
                  <a:sym typeface="Libre Franklin Medium"/>
                </a:rPr>
                <a:t>r</a:t>
              </a:r>
              <a:endParaRPr sz="1800" b="0" i="0" u="none" strike="noStrike" cap="none">
                <a:solidFill>
                  <a:schemeClr val="dk1"/>
                </a:solidFill>
                <a:latin typeface="Arial"/>
                <a:ea typeface="Arial"/>
                <a:cs typeface="Arial"/>
                <a:sym typeface="Arial"/>
              </a:endParaRPr>
            </a:p>
          </p:txBody>
        </p:sp>
        <p:sp>
          <p:nvSpPr>
            <p:cNvPr id="99" name="Google Shape;99;p1"/>
            <p:cNvSpPr/>
            <p:nvPr/>
          </p:nvSpPr>
          <p:spPr>
            <a:xfrm>
              <a:off x="1302" y="2461"/>
              <a:ext cx="119" cy="112"/>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800"/>
                <a:buFont typeface="Libre Franklin Medium"/>
                <a:buNone/>
              </a:pPr>
              <a:r>
                <a:rPr lang="es-ES" sz="800" b="0" i="0" u="none" strike="noStrike" cap="none">
                  <a:solidFill>
                    <a:srgbClr val="000000"/>
                  </a:solidFill>
                  <a:latin typeface="Libre Franklin Medium"/>
                  <a:ea typeface="Libre Franklin Medium"/>
                  <a:cs typeface="Libre Franklin Medium"/>
                  <a:sym typeface="Libre Franklin Medium"/>
                </a:rPr>
                <a:t>os,</a:t>
              </a:r>
              <a:endParaRPr sz="1800" b="0" i="0" u="none" strike="noStrike" cap="none">
                <a:solidFill>
                  <a:schemeClr val="dk1"/>
                </a:solidFill>
                <a:latin typeface="Arial"/>
                <a:ea typeface="Arial"/>
                <a:cs typeface="Arial"/>
                <a:sym typeface="Arial"/>
              </a:endParaRPr>
            </a:p>
          </p:txBody>
        </p:sp>
        <p:sp>
          <p:nvSpPr>
            <p:cNvPr id="102" name="Google Shape;102;p1"/>
            <p:cNvSpPr/>
            <p:nvPr/>
          </p:nvSpPr>
          <p:spPr>
            <a:xfrm>
              <a:off x="2472" y="240"/>
              <a:ext cx="1114" cy="599"/>
            </a:xfrm>
            <a:custGeom>
              <a:avLst/>
              <a:gdLst/>
              <a:ahLst/>
              <a:cxnLst/>
              <a:rect l="l" t="t" r="r" b="b"/>
              <a:pathLst>
                <a:path w="1240" h="619" extrusionOk="0">
                  <a:moveTo>
                    <a:pt x="0" y="619"/>
                  </a:moveTo>
                  <a:lnTo>
                    <a:pt x="1240" y="619"/>
                  </a:lnTo>
                  <a:lnTo>
                    <a:pt x="1240" y="0"/>
                  </a:lnTo>
                  <a:lnTo>
                    <a:pt x="0" y="0"/>
                  </a:lnTo>
                  <a:lnTo>
                    <a:pt x="0" y="619"/>
                  </a:lnTo>
                  <a:close/>
                  <a:moveTo>
                    <a:pt x="615" y="609"/>
                  </a:moveTo>
                  <a:lnTo>
                    <a:pt x="11" y="609"/>
                  </a:lnTo>
                  <a:lnTo>
                    <a:pt x="11" y="10"/>
                  </a:lnTo>
                  <a:lnTo>
                    <a:pt x="615" y="10"/>
                  </a:lnTo>
                  <a:lnTo>
                    <a:pt x="615" y="609"/>
                  </a:lnTo>
                  <a:close/>
                  <a:moveTo>
                    <a:pt x="1229" y="609"/>
                  </a:moveTo>
                  <a:lnTo>
                    <a:pt x="625" y="609"/>
                  </a:lnTo>
                  <a:lnTo>
                    <a:pt x="625" y="10"/>
                  </a:lnTo>
                  <a:lnTo>
                    <a:pt x="1229" y="10"/>
                  </a:lnTo>
                  <a:lnTo>
                    <a:pt x="1229" y="609"/>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962">
                <a:solidFill>
                  <a:schemeClr val="dk1"/>
                </a:solidFill>
                <a:latin typeface="Calibri"/>
                <a:ea typeface="Calibri"/>
                <a:cs typeface="Calibri"/>
                <a:sym typeface="Calibri"/>
              </a:endParaRPr>
            </a:p>
          </p:txBody>
        </p:sp>
        <p:sp>
          <p:nvSpPr>
            <p:cNvPr id="103" name="Google Shape;103;p1"/>
            <p:cNvSpPr/>
            <p:nvPr/>
          </p:nvSpPr>
          <p:spPr>
            <a:xfrm>
              <a:off x="2686" y="463"/>
              <a:ext cx="111" cy="142"/>
            </a:xfrm>
            <a:custGeom>
              <a:avLst/>
              <a:gdLst/>
              <a:ahLst/>
              <a:cxnLst/>
              <a:rect l="l" t="t" r="r" b="b"/>
              <a:pathLst>
                <a:path w="111" h="142" extrusionOk="0">
                  <a:moveTo>
                    <a:pt x="88" y="89"/>
                  </a:moveTo>
                  <a:lnTo>
                    <a:pt x="3" y="0"/>
                  </a:lnTo>
                  <a:lnTo>
                    <a:pt x="0" y="0"/>
                  </a:lnTo>
                  <a:lnTo>
                    <a:pt x="0" y="138"/>
                  </a:lnTo>
                  <a:lnTo>
                    <a:pt x="23" y="138"/>
                  </a:lnTo>
                  <a:lnTo>
                    <a:pt x="23" y="53"/>
                  </a:lnTo>
                  <a:lnTo>
                    <a:pt x="108" y="142"/>
                  </a:lnTo>
                  <a:lnTo>
                    <a:pt x="111" y="142"/>
                  </a:lnTo>
                  <a:lnTo>
                    <a:pt x="111" y="5"/>
                  </a:lnTo>
                  <a:lnTo>
                    <a:pt x="88" y="5"/>
                  </a:lnTo>
                  <a:lnTo>
                    <a:pt x="88" y="89"/>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04" name="Google Shape;104;p1"/>
            <p:cNvSpPr/>
            <p:nvPr/>
          </p:nvSpPr>
          <p:spPr>
            <a:xfrm>
              <a:off x="2532" y="468"/>
              <a:ext cx="108" cy="137"/>
            </a:xfrm>
            <a:custGeom>
              <a:avLst/>
              <a:gdLst/>
              <a:ahLst/>
              <a:cxnLst/>
              <a:rect l="l" t="t" r="r" b="b"/>
              <a:pathLst>
                <a:path w="233" h="294" extrusionOk="0">
                  <a:moveTo>
                    <a:pt x="188" y="165"/>
                  </a:moveTo>
                  <a:cubicBezTo>
                    <a:pt x="188" y="221"/>
                    <a:pt x="164" y="249"/>
                    <a:pt x="120" y="249"/>
                  </a:cubicBezTo>
                  <a:cubicBezTo>
                    <a:pt x="74" y="249"/>
                    <a:pt x="50" y="221"/>
                    <a:pt x="50" y="166"/>
                  </a:cubicBezTo>
                  <a:cubicBezTo>
                    <a:pt x="50" y="0"/>
                    <a:pt x="50" y="0"/>
                    <a:pt x="50" y="0"/>
                  </a:cubicBezTo>
                  <a:cubicBezTo>
                    <a:pt x="0" y="0"/>
                    <a:pt x="0" y="0"/>
                    <a:pt x="0" y="0"/>
                  </a:cubicBezTo>
                  <a:cubicBezTo>
                    <a:pt x="0" y="166"/>
                    <a:pt x="0" y="166"/>
                    <a:pt x="0" y="166"/>
                  </a:cubicBezTo>
                  <a:cubicBezTo>
                    <a:pt x="0" y="250"/>
                    <a:pt x="44" y="294"/>
                    <a:pt x="118" y="294"/>
                  </a:cubicBezTo>
                  <a:cubicBezTo>
                    <a:pt x="186" y="294"/>
                    <a:pt x="233" y="249"/>
                    <a:pt x="233" y="166"/>
                  </a:cubicBezTo>
                  <a:cubicBezTo>
                    <a:pt x="233" y="0"/>
                    <a:pt x="233" y="0"/>
                    <a:pt x="233" y="0"/>
                  </a:cubicBezTo>
                  <a:cubicBezTo>
                    <a:pt x="188" y="0"/>
                    <a:pt x="188" y="0"/>
                    <a:pt x="188" y="0"/>
                  </a:cubicBezTo>
                  <a:lnTo>
                    <a:pt x="188" y="16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05" name="Google Shape;105;p1"/>
            <p:cNvSpPr/>
            <p:nvPr/>
          </p:nvSpPr>
          <p:spPr>
            <a:xfrm>
              <a:off x="2834" y="463"/>
              <a:ext cx="108" cy="142"/>
            </a:xfrm>
            <a:custGeom>
              <a:avLst/>
              <a:gdLst/>
              <a:ahLst/>
              <a:cxnLst/>
              <a:rect l="l" t="t" r="r" b="b"/>
              <a:pathLst>
                <a:path w="232" h="304" extrusionOk="0">
                  <a:moveTo>
                    <a:pt x="52" y="152"/>
                  </a:moveTo>
                  <a:cubicBezTo>
                    <a:pt x="52" y="89"/>
                    <a:pt x="93" y="46"/>
                    <a:pt x="148" y="46"/>
                  </a:cubicBezTo>
                  <a:cubicBezTo>
                    <a:pt x="176" y="46"/>
                    <a:pt x="201" y="59"/>
                    <a:pt x="223" y="83"/>
                  </a:cubicBezTo>
                  <a:cubicBezTo>
                    <a:pt x="229" y="27"/>
                    <a:pt x="229" y="27"/>
                    <a:pt x="229" y="27"/>
                  </a:cubicBezTo>
                  <a:cubicBezTo>
                    <a:pt x="203" y="9"/>
                    <a:pt x="175" y="0"/>
                    <a:pt x="145" y="0"/>
                  </a:cubicBezTo>
                  <a:cubicBezTo>
                    <a:pt x="62" y="0"/>
                    <a:pt x="0" y="65"/>
                    <a:pt x="0" y="152"/>
                  </a:cubicBezTo>
                  <a:cubicBezTo>
                    <a:pt x="0" y="202"/>
                    <a:pt x="20" y="245"/>
                    <a:pt x="55" y="273"/>
                  </a:cubicBezTo>
                  <a:cubicBezTo>
                    <a:pt x="80" y="293"/>
                    <a:pt x="111" y="304"/>
                    <a:pt x="144" y="304"/>
                  </a:cubicBezTo>
                  <a:cubicBezTo>
                    <a:pt x="175" y="304"/>
                    <a:pt x="204" y="295"/>
                    <a:pt x="230" y="276"/>
                  </a:cubicBezTo>
                  <a:cubicBezTo>
                    <a:pt x="232" y="213"/>
                    <a:pt x="232" y="213"/>
                    <a:pt x="232" y="213"/>
                  </a:cubicBezTo>
                  <a:cubicBezTo>
                    <a:pt x="204" y="241"/>
                    <a:pt x="177" y="255"/>
                    <a:pt x="145" y="255"/>
                  </a:cubicBezTo>
                  <a:cubicBezTo>
                    <a:pt x="91" y="255"/>
                    <a:pt x="52" y="212"/>
                    <a:pt x="52" y="152"/>
                  </a:cubicBezTo>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06" name="Google Shape;106;p1"/>
            <p:cNvSpPr/>
            <p:nvPr/>
          </p:nvSpPr>
          <p:spPr>
            <a:xfrm>
              <a:off x="3089" y="239"/>
              <a:ext cx="423" cy="583"/>
            </a:xfrm>
            <a:custGeom>
              <a:avLst/>
              <a:gdLst/>
              <a:ahLst/>
              <a:cxnLst/>
              <a:rect l="l" t="t" r="r" b="b"/>
              <a:pathLst>
                <a:path w="908" h="1253" extrusionOk="0">
                  <a:moveTo>
                    <a:pt x="448" y="379"/>
                  </a:moveTo>
                  <a:cubicBezTo>
                    <a:pt x="459" y="379"/>
                    <a:pt x="459" y="379"/>
                    <a:pt x="459" y="379"/>
                  </a:cubicBezTo>
                  <a:cubicBezTo>
                    <a:pt x="459" y="361"/>
                    <a:pt x="459" y="361"/>
                    <a:pt x="459" y="361"/>
                  </a:cubicBezTo>
                  <a:cubicBezTo>
                    <a:pt x="468" y="361"/>
                    <a:pt x="468" y="361"/>
                    <a:pt x="468" y="361"/>
                  </a:cubicBezTo>
                  <a:cubicBezTo>
                    <a:pt x="468" y="352"/>
                    <a:pt x="468" y="352"/>
                    <a:pt x="468" y="352"/>
                  </a:cubicBezTo>
                  <a:cubicBezTo>
                    <a:pt x="459" y="352"/>
                    <a:pt x="459" y="352"/>
                    <a:pt x="459" y="352"/>
                  </a:cubicBezTo>
                  <a:cubicBezTo>
                    <a:pt x="459" y="343"/>
                    <a:pt x="459" y="343"/>
                    <a:pt x="459" y="343"/>
                  </a:cubicBezTo>
                  <a:cubicBezTo>
                    <a:pt x="448" y="343"/>
                    <a:pt x="448" y="343"/>
                    <a:pt x="448" y="343"/>
                  </a:cubicBezTo>
                  <a:cubicBezTo>
                    <a:pt x="448" y="352"/>
                    <a:pt x="448" y="352"/>
                    <a:pt x="448" y="352"/>
                  </a:cubicBezTo>
                  <a:cubicBezTo>
                    <a:pt x="439" y="352"/>
                    <a:pt x="439" y="352"/>
                    <a:pt x="439" y="352"/>
                  </a:cubicBezTo>
                  <a:cubicBezTo>
                    <a:pt x="439" y="361"/>
                    <a:pt x="439" y="361"/>
                    <a:pt x="439" y="361"/>
                  </a:cubicBezTo>
                  <a:cubicBezTo>
                    <a:pt x="448" y="361"/>
                    <a:pt x="448" y="361"/>
                    <a:pt x="448" y="361"/>
                  </a:cubicBezTo>
                  <a:lnTo>
                    <a:pt x="448" y="379"/>
                  </a:lnTo>
                  <a:close/>
                  <a:moveTo>
                    <a:pt x="416" y="426"/>
                  </a:moveTo>
                  <a:cubicBezTo>
                    <a:pt x="427" y="426"/>
                    <a:pt x="427" y="426"/>
                    <a:pt x="427" y="426"/>
                  </a:cubicBezTo>
                  <a:cubicBezTo>
                    <a:pt x="427" y="382"/>
                    <a:pt x="427" y="382"/>
                    <a:pt x="427" y="382"/>
                  </a:cubicBezTo>
                  <a:cubicBezTo>
                    <a:pt x="416" y="382"/>
                    <a:pt x="416" y="382"/>
                    <a:pt x="416" y="382"/>
                  </a:cubicBezTo>
                  <a:lnTo>
                    <a:pt x="416" y="426"/>
                  </a:lnTo>
                  <a:close/>
                  <a:moveTo>
                    <a:pt x="504" y="403"/>
                  </a:moveTo>
                  <a:cubicBezTo>
                    <a:pt x="503" y="402"/>
                    <a:pt x="502" y="401"/>
                    <a:pt x="499" y="400"/>
                  </a:cubicBezTo>
                  <a:cubicBezTo>
                    <a:pt x="491" y="398"/>
                    <a:pt x="491" y="398"/>
                    <a:pt x="491" y="398"/>
                  </a:cubicBezTo>
                  <a:cubicBezTo>
                    <a:pt x="489" y="398"/>
                    <a:pt x="488" y="397"/>
                    <a:pt x="488" y="397"/>
                  </a:cubicBezTo>
                  <a:cubicBezTo>
                    <a:pt x="487" y="397"/>
                    <a:pt x="487" y="397"/>
                    <a:pt x="487" y="397"/>
                  </a:cubicBezTo>
                  <a:cubicBezTo>
                    <a:pt x="486" y="396"/>
                    <a:pt x="486" y="395"/>
                    <a:pt x="486" y="394"/>
                  </a:cubicBezTo>
                  <a:cubicBezTo>
                    <a:pt x="486" y="393"/>
                    <a:pt x="486" y="392"/>
                    <a:pt x="487" y="391"/>
                  </a:cubicBezTo>
                  <a:cubicBezTo>
                    <a:pt x="489" y="390"/>
                    <a:pt x="490" y="390"/>
                    <a:pt x="492" y="390"/>
                  </a:cubicBezTo>
                  <a:cubicBezTo>
                    <a:pt x="496" y="390"/>
                    <a:pt x="499" y="392"/>
                    <a:pt x="501" y="394"/>
                  </a:cubicBezTo>
                  <a:cubicBezTo>
                    <a:pt x="502" y="395"/>
                    <a:pt x="502" y="395"/>
                    <a:pt x="502" y="395"/>
                  </a:cubicBezTo>
                  <a:cubicBezTo>
                    <a:pt x="507" y="386"/>
                    <a:pt x="507" y="386"/>
                    <a:pt x="507" y="386"/>
                  </a:cubicBezTo>
                  <a:cubicBezTo>
                    <a:pt x="506" y="386"/>
                    <a:pt x="506" y="386"/>
                    <a:pt x="506" y="386"/>
                  </a:cubicBezTo>
                  <a:cubicBezTo>
                    <a:pt x="503" y="383"/>
                    <a:pt x="498" y="381"/>
                    <a:pt x="493" y="381"/>
                  </a:cubicBezTo>
                  <a:cubicBezTo>
                    <a:pt x="487" y="381"/>
                    <a:pt x="483" y="382"/>
                    <a:pt x="480" y="385"/>
                  </a:cubicBezTo>
                  <a:cubicBezTo>
                    <a:pt x="477" y="387"/>
                    <a:pt x="476" y="391"/>
                    <a:pt x="476" y="395"/>
                  </a:cubicBezTo>
                  <a:cubicBezTo>
                    <a:pt x="476" y="399"/>
                    <a:pt x="477" y="402"/>
                    <a:pt x="480" y="405"/>
                  </a:cubicBezTo>
                  <a:cubicBezTo>
                    <a:pt x="482" y="406"/>
                    <a:pt x="484" y="407"/>
                    <a:pt x="488" y="408"/>
                  </a:cubicBezTo>
                  <a:cubicBezTo>
                    <a:pt x="493" y="409"/>
                    <a:pt x="493" y="409"/>
                    <a:pt x="493" y="409"/>
                  </a:cubicBezTo>
                  <a:cubicBezTo>
                    <a:pt x="495" y="409"/>
                    <a:pt x="496" y="410"/>
                    <a:pt x="496" y="410"/>
                  </a:cubicBezTo>
                  <a:cubicBezTo>
                    <a:pt x="497" y="411"/>
                    <a:pt x="497" y="411"/>
                    <a:pt x="497" y="411"/>
                  </a:cubicBezTo>
                  <a:cubicBezTo>
                    <a:pt x="498" y="411"/>
                    <a:pt x="499" y="412"/>
                    <a:pt x="499" y="413"/>
                  </a:cubicBezTo>
                  <a:cubicBezTo>
                    <a:pt x="499" y="415"/>
                    <a:pt x="498" y="416"/>
                    <a:pt x="495" y="417"/>
                  </a:cubicBezTo>
                  <a:cubicBezTo>
                    <a:pt x="494" y="417"/>
                    <a:pt x="493" y="418"/>
                    <a:pt x="491" y="418"/>
                  </a:cubicBezTo>
                  <a:cubicBezTo>
                    <a:pt x="487" y="418"/>
                    <a:pt x="482" y="415"/>
                    <a:pt x="481" y="414"/>
                  </a:cubicBezTo>
                  <a:cubicBezTo>
                    <a:pt x="480" y="413"/>
                    <a:pt x="480" y="413"/>
                    <a:pt x="480" y="413"/>
                  </a:cubicBezTo>
                  <a:cubicBezTo>
                    <a:pt x="475" y="421"/>
                    <a:pt x="475" y="421"/>
                    <a:pt x="475" y="421"/>
                  </a:cubicBezTo>
                  <a:cubicBezTo>
                    <a:pt x="476" y="421"/>
                    <a:pt x="476" y="421"/>
                    <a:pt x="476" y="421"/>
                  </a:cubicBezTo>
                  <a:cubicBezTo>
                    <a:pt x="479" y="424"/>
                    <a:pt x="484" y="427"/>
                    <a:pt x="491" y="427"/>
                  </a:cubicBezTo>
                  <a:cubicBezTo>
                    <a:pt x="497" y="427"/>
                    <a:pt x="501" y="425"/>
                    <a:pt x="504" y="423"/>
                  </a:cubicBezTo>
                  <a:cubicBezTo>
                    <a:pt x="507" y="420"/>
                    <a:pt x="509" y="417"/>
                    <a:pt x="509" y="412"/>
                  </a:cubicBezTo>
                  <a:cubicBezTo>
                    <a:pt x="509" y="408"/>
                    <a:pt x="507" y="405"/>
                    <a:pt x="505" y="403"/>
                  </a:cubicBezTo>
                  <a:lnTo>
                    <a:pt x="504" y="403"/>
                  </a:lnTo>
                  <a:close/>
                  <a:moveTo>
                    <a:pt x="460" y="398"/>
                  </a:moveTo>
                  <a:cubicBezTo>
                    <a:pt x="446" y="398"/>
                    <a:pt x="446" y="398"/>
                    <a:pt x="446" y="398"/>
                  </a:cubicBezTo>
                  <a:cubicBezTo>
                    <a:pt x="446" y="382"/>
                    <a:pt x="446" y="382"/>
                    <a:pt x="446" y="382"/>
                  </a:cubicBezTo>
                  <a:cubicBezTo>
                    <a:pt x="435" y="382"/>
                    <a:pt x="435" y="382"/>
                    <a:pt x="435" y="382"/>
                  </a:cubicBezTo>
                  <a:cubicBezTo>
                    <a:pt x="435" y="426"/>
                    <a:pt x="435" y="426"/>
                    <a:pt x="435" y="426"/>
                  </a:cubicBezTo>
                  <a:cubicBezTo>
                    <a:pt x="446" y="426"/>
                    <a:pt x="446" y="426"/>
                    <a:pt x="446" y="426"/>
                  </a:cubicBezTo>
                  <a:cubicBezTo>
                    <a:pt x="446" y="407"/>
                    <a:pt x="446" y="407"/>
                    <a:pt x="446" y="407"/>
                  </a:cubicBezTo>
                  <a:cubicBezTo>
                    <a:pt x="460" y="407"/>
                    <a:pt x="460" y="407"/>
                    <a:pt x="460" y="407"/>
                  </a:cubicBezTo>
                  <a:cubicBezTo>
                    <a:pt x="460" y="426"/>
                    <a:pt x="460" y="426"/>
                    <a:pt x="460" y="426"/>
                  </a:cubicBezTo>
                  <a:cubicBezTo>
                    <a:pt x="471" y="426"/>
                    <a:pt x="471" y="426"/>
                    <a:pt x="471" y="426"/>
                  </a:cubicBezTo>
                  <a:cubicBezTo>
                    <a:pt x="471" y="382"/>
                    <a:pt x="471" y="382"/>
                    <a:pt x="471" y="382"/>
                  </a:cubicBezTo>
                  <a:cubicBezTo>
                    <a:pt x="460" y="382"/>
                    <a:pt x="460" y="382"/>
                    <a:pt x="460" y="382"/>
                  </a:cubicBezTo>
                  <a:lnTo>
                    <a:pt x="460" y="398"/>
                  </a:lnTo>
                  <a:close/>
                  <a:moveTo>
                    <a:pt x="382" y="595"/>
                  </a:moveTo>
                  <a:cubicBezTo>
                    <a:pt x="356" y="595"/>
                    <a:pt x="356" y="595"/>
                    <a:pt x="356" y="595"/>
                  </a:cubicBezTo>
                  <a:cubicBezTo>
                    <a:pt x="353" y="591"/>
                    <a:pt x="338" y="577"/>
                    <a:pt x="338" y="577"/>
                  </a:cubicBezTo>
                  <a:cubicBezTo>
                    <a:pt x="338" y="577"/>
                    <a:pt x="324" y="591"/>
                    <a:pt x="320" y="595"/>
                  </a:cubicBezTo>
                  <a:cubicBezTo>
                    <a:pt x="294" y="595"/>
                    <a:pt x="294" y="595"/>
                    <a:pt x="294" y="595"/>
                  </a:cubicBezTo>
                  <a:cubicBezTo>
                    <a:pt x="294" y="621"/>
                    <a:pt x="294" y="621"/>
                    <a:pt x="294" y="621"/>
                  </a:cubicBezTo>
                  <a:cubicBezTo>
                    <a:pt x="291" y="624"/>
                    <a:pt x="276" y="639"/>
                    <a:pt x="276" y="639"/>
                  </a:cubicBezTo>
                  <a:cubicBezTo>
                    <a:pt x="276" y="639"/>
                    <a:pt x="291" y="653"/>
                    <a:pt x="294" y="657"/>
                  </a:cubicBezTo>
                  <a:cubicBezTo>
                    <a:pt x="294" y="683"/>
                    <a:pt x="294" y="683"/>
                    <a:pt x="294" y="683"/>
                  </a:cubicBezTo>
                  <a:cubicBezTo>
                    <a:pt x="320" y="683"/>
                    <a:pt x="320" y="683"/>
                    <a:pt x="320" y="683"/>
                  </a:cubicBezTo>
                  <a:cubicBezTo>
                    <a:pt x="324" y="686"/>
                    <a:pt x="338" y="701"/>
                    <a:pt x="338" y="701"/>
                  </a:cubicBezTo>
                  <a:cubicBezTo>
                    <a:pt x="338" y="701"/>
                    <a:pt x="353" y="686"/>
                    <a:pt x="356" y="683"/>
                  </a:cubicBezTo>
                  <a:cubicBezTo>
                    <a:pt x="382" y="683"/>
                    <a:pt x="382" y="683"/>
                    <a:pt x="382" y="683"/>
                  </a:cubicBezTo>
                  <a:cubicBezTo>
                    <a:pt x="382" y="657"/>
                    <a:pt x="382" y="657"/>
                    <a:pt x="382" y="657"/>
                  </a:cubicBezTo>
                  <a:cubicBezTo>
                    <a:pt x="400" y="639"/>
                    <a:pt x="400" y="639"/>
                    <a:pt x="400" y="639"/>
                  </a:cubicBezTo>
                  <a:cubicBezTo>
                    <a:pt x="400" y="639"/>
                    <a:pt x="385" y="624"/>
                    <a:pt x="382" y="621"/>
                  </a:cubicBezTo>
                  <a:lnTo>
                    <a:pt x="382" y="595"/>
                  </a:lnTo>
                  <a:close/>
                  <a:moveTo>
                    <a:pt x="364" y="649"/>
                  </a:moveTo>
                  <a:cubicBezTo>
                    <a:pt x="364" y="664"/>
                    <a:pt x="364" y="664"/>
                    <a:pt x="364" y="664"/>
                  </a:cubicBezTo>
                  <a:cubicBezTo>
                    <a:pt x="349" y="664"/>
                    <a:pt x="349" y="664"/>
                    <a:pt x="349" y="664"/>
                  </a:cubicBezTo>
                  <a:cubicBezTo>
                    <a:pt x="349" y="664"/>
                    <a:pt x="342" y="671"/>
                    <a:pt x="338" y="675"/>
                  </a:cubicBezTo>
                  <a:cubicBezTo>
                    <a:pt x="334" y="671"/>
                    <a:pt x="327" y="664"/>
                    <a:pt x="327" y="664"/>
                  </a:cubicBezTo>
                  <a:cubicBezTo>
                    <a:pt x="313" y="664"/>
                    <a:pt x="313" y="664"/>
                    <a:pt x="313" y="664"/>
                  </a:cubicBezTo>
                  <a:cubicBezTo>
                    <a:pt x="313" y="649"/>
                    <a:pt x="313" y="649"/>
                    <a:pt x="313" y="649"/>
                  </a:cubicBezTo>
                  <a:cubicBezTo>
                    <a:pt x="313" y="649"/>
                    <a:pt x="306" y="643"/>
                    <a:pt x="302" y="639"/>
                  </a:cubicBezTo>
                  <a:cubicBezTo>
                    <a:pt x="306" y="635"/>
                    <a:pt x="313" y="628"/>
                    <a:pt x="313" y="628"/>
                  </a:cubicBezTo>
                  <a:cubicBezTo>
                    <a:pt x="313" y="613"/>
                    <a:pt x="313" y="613"/>
                    <a:pt x="313" y="613"/>
                  </a:cubicBezTo>
                  <a:cubicBezTo>
                    <a:pt x="327" y="613"/>
                    <a:pt x="327" y="613"/>
                    <a:pt x="327" y="613"/>
                  </a:cubicBezTo>
                  <a:cubicBezTo>
                    <a:pt x="327" y="613"/>
                    <a:pt x="334" y="606"/>
                    <a:pt x="338" y="603"/>
                  </a:cubicBezTo>
                  <a:cubicBezTo>
                    <a:pt x="342" y="606"/>
                    <a:pt x="349" y="613"/>
                    <a:pt x="349" y="613"/>
                  </a:cubicBezTo>
                  <a:cubicBezTo>
                    <a:pt x="364" y="613"/>
                    <a:pt x="364" y="613"/>
                    <a:pt x="364" y="613"/>
                  </a:cubicBezTo>
                  <a:cubicBezTo>
                    <a:pt x="364" y="628"/>
                    <a:pt x="364" y="628"/>
                    <a:pt x="364" y="628"/>
                  </a:cubicBezTo>
                  <a:cubicBezTo>
                    <a:pt x="364" y="628"/>
                    <a:pt x="370" y="635"/>
                    <a:pt x="374" y="639"/>
                  </a:cubicBezTo>
                  <a:cubicBezTo>
                    <a:pt x="370" y="643"/>
                    <a:pt x="364" y="649"/>
                    <a:pt x="364" y="649"/>
                  </a:cubicBezTo>
                  <a:moveTo>
                    <a:pt x="395" y="1044"/>
                  </a:moveTo>
                  <a:cubicBezTo>
                    <a:pt x="396" y="1045"/>
                    <a:pt x="396" y="1045"/>
                    <a:pt x="396" y="1046"/>
                  </a:cubicBezTo>
                  <a:cubicBezTo>
                    <a:pt x="402" y="1050"/>
                    <a:pt x="408" y="1054"/>
                    <a:pt x="413" y="1057"/>
                  </a:cubicBezTo>
                  <a:cubicBezTo>
                    <a:pt x="434" y="1046"/>
                    <a:pt x="448" y="1023"/>
                    <a:pt x="448" y="998"/>
                  </a:cubicBezTo>
                  <a:cubicBezTo>
                    <a:pt x="430" y="998"/>
                    <a:pt x="430" y="998"/>
                    <a:pt x="430" y="998"/>
                  </a:cubicBezTo>
                  <a:cubicBezTo>
                    <a:pt x="430" y="1020"/>
                    <a:pt x="416" y="1039"/>
                    <a:pt x="395" y="1044"/>
                  </a:cubicBezTo>
                  <a:moveTo>
                    <a:pt x="421" y="981"/>
                  </a:moveTo>
                  <a:cubicBezTo>
                    <a:pt x="403" y="981"/>
                    <a:pt x="403" y="981"/>
                    <a:pt x="403" y="981"/>
                  </a:cubicBezTo>
                  <a:cubicBezTo>
                    <a:pt x="403" y="1000"/>
                    <a:pt x="392" y="1017"/>
                    <a:pt x="375" y="1025"/>
                  </a:cubicBezTo>
                  <a:cubicBezTo>
                    <a:pt x="379" y="1030"/>
                    <a:pt x="384" y="1034"/>
                    <a:pt x="388" y="1038"/>
                  </a:cubicBezTo>
                  <a:cubicBezTo>
                    <a:pt x="408" y="1027"/>
                    <a:pt x="421" y="1005"/>
                    <a:pt x="421" y="981"/>
                  </a:cubicBezTo>
                  <a:moveTo>
                    <a:pt x="853" y="676"/>
                  </a:moveTo>
                  <a:cubicBezTo>
                    <a:pt x="796" y="676"/>
                    <a:pt x="796" y="676"/>
                    <a:pt x="796" y="676"/>
                  </a:cubicBezTo>
                  <a:cubicBezTo>
                    <a:pt x="788" y="662"/>
                    <a:pt x="776" y="651"/>
                    <a:pt x="762" y="645"/>
                  </a:cubicBezTo>
                  <a:cubicBezTo>
                    <a:pt x="782" y="639"/>
                    <a:pt x="796" y="623"/>
                    <a:pt x="796" y="603"/>
                  </a:cubicBezTo>
                  <a:cubicBezTo>
                    <a:pt x="796" y="602"/>
                    <a:pt x="796" y="602"/>
                    <a:pt x="796" y="601"/>
                  </a:cubicBezTo>
                  <a:cubicBezTo>
                    <a:pt x="795" y="579"/>
                    <a:pt x="781" y="556"/>
                    <a:pt x="748" y="555"/>
                  </a:cubicBezTo>
                  <a:cubicBezTo>
                    <a:pt x="746" y="552"/>
                    <a:pt x="744" y="546"/>
                    <a:pt x="743" y="533"/>
                  </a:cubicBezTo>
                  <a:cubicBezTo>
                    <a:pt x="743" y="532"/>
                    <a:pt x="743" y="530"/>
                    <a:pt x="743" y="529"/>
                  </a:cubicBezTo>
                  <a:cubicBezTo>
                    <a:pt x="743" y="514"/>
                    <a:pt x="748" y="496"/>
                    <a:pt x="754" y="476"/>
                  </a:cubicBezTo>
                  <a:cubicBezTo>
                    <a:pt x="761" y="451"/>
                    <a:pt x="768" y="422"/>
                    <a:pt x="768" y="392"/>
                  </a:cubicBezTo>
                  <a:cubicBezTo>
                    <a:pt x="768" y="388"/>
                    <a:pt x="768" y="385"/>
                    <a:pt x="768" y="381"/>
                  </a:cubicBezTo>
                  <a:cubicBezTo>
                    <a:pt x="766" y="341"/>
                    <a:pt x="750" y="307"/>
                    <a:pt x="724" y="285"/>
                  </a:cubicBezTo>
                  <a:cubicBezTo>
                    <a:pt x="698" y="262"/>
                    <a:pt x="662" y="250"/>
                    <a:pt x="622" y="253"/>
                  </a:cubicBezTo>
                  <a:cubicBezTo>
                    <a:pt x="614" y="254"/>
                    <a:pt x="608" y="255"/>
                    <a:pt x="601" y="257"/>
                  </a:cubicBezTo>
                  <a:cubicBezTo>
                    <a:pt x="607" y="252"/>
                    <a:pt x="612" y="247"/>
                    <a:pt x="615" y="242"/>
                  </a:cubicBezTo>
                  <a:cubicBezTo>
                    <a:pt x="685" y="122"/>
                    <a:pt x="685" y="122"/>
                    <a:pt x="685" y="122"/>
                  </a:cubicBezTo>
                  <a:cubicBezTo>
                    <a:pt x="674" y="98"/>
                    <a:pt x="674" y="98"/>
                    <a:pt x="674" y="98"/>
                  </a:cubicBezTo>
                  <a:cubicBezTo>
                    <a:pt x="648" y="100"/>
                    <a:pt x="648" y="100"/>
                    <a:pt x="648" y="100"/>
                  </a:cubicBezTo>
                  <a:cubicBezTo>
                    <a:pt x="648" y="100"/>
                    <a:pt x="644" y="107"/>
                    <a:pt x="642" y="110"/>
                  </a:cubicBezTo>
                  <a:cubicBezTo>
                    <a:pt x="638" y="109"/>
                    <a:pt x="631" y="104"/>
                    <a:pt x="631" y="104"/>
                  </a:cubicBezTo>
                  <a:cubicBezTo>
                    <a:pt x="608" y="116"/>
                    <a:pt x="608" y="116"/>
                    <a:pt x="608" y="116"/>
                  </a:cubicBezTo>
                  <a:cubicBezTo>
                    <a:pt x="610" y="141"/>
                    <a:pt x="610" y="141"/>
                    <a:pt x="610" y="141"/>
                  </a:cubicBezTo>
                  <a:cubicBezTo>
                    <a:pt x="610" y="141"/>
                    <a:pt x="617" y="146"/>
                    <a:pt x="619" y="147"/>
                  </a:cubicBezTo>
                  <a:cubicBezTo>
                    <a:pt x="617" y="151"/>
                    <a:pt x="616" y="153"/>
                    <a:pt x="614" y="157"/>
                  </a:cubicBezTo>
                  <a:cubicBezTo>
                    <a:pt x="606" y="151"/>
                    <a:pt x="591" y="141"/>
                    <a:pt x="574" y="134"/>
                  </a:cubicBezTo>
                  <a:cubicBezTo>
                    <a:pt x="576" y="127"/>
                    <a:pt x="578" y="119"/>
                    <a:pt x="580" y="111"/>
                  </a:cubicBezTo>
                  <a:cubicBezTo>
                    <a:pt x="584" y="112"/>
                    <a:pt x="593" y="115"/>
                    <a:pt x="593" y="115"/>
                  </a:cubicBezTo>
                  <a:cubicBezTo>
                    <a:pt x="613" y="97"/>
                    <a:pt x="613" y="97"/>
                    <a:pt x="613" y="97"/>
                  </a:cubicBezTo>
                  <a:cubicBezTo>
                    <a:pt x="605" y="71"/>
                    <a:pt x="605" y="71"/>
                    <a:pt x="605" y="71"/>
                  </a:cubicBezTo>
                  <a:cubicBezTo>
                    <a:pt x="605" y="71"/>
                    <a:pt x="596" y="69"/>
                    <a:pt x="592" y="68"/>
                  </a:cubicBezTo>
                  <a:cubicBezTo>
                    <a:pt x="593" y="64"/>
                    <a:pt x="595" y="55"/>
                    <a:pt x="595" y="55"/>
                  </a:cubicBezTo>
                  <a:cubicBezTo>
                    <a:pt x="578" y="34"/>
                    <a:pt x="578" y="34"/>
                    <a:pt x="578" y="34"/>
                  </a:cubicBezTo>
                  <a:cubicBezTo>
                    <a:pt x="552" y="43"/>
                    <a:pt x="552" y="43"/>
                    <a:pt x="552" y="43"/>
                  </a:cubicBezTo>
                  <a:cubicBezTo>
                    <a:pt x="552" y="43"/>
                    <a:pt x="550" y="52"/>
                    <a:pt x="549" y="56"/>
                  </a:cubicBezTo>
                  <a:cubicBezTo>
                    <a:pt x="545" y="55"/>
                    <a:pt x="536" y="52"/>
                    <a:pt x="536" y="52"/>
                  </a:cubicBezTo>
                  <a:cubicBezTo>
                    <a:pt x="515" y="70"/>
                    <a:pt x="515" y="70"/>
                    <a:pt x="515" y="70"/>
                  </a:cubicBezTo>
                  <a:cubicBezTo>
                    <a:pt x="524" y="96"/>
                    <a:pt x="524" y="96"/>
                    <a:pt x="524" y="96"/>
                  </a:cubicBezTo>
                  <a:cubicBezTo>
                    <a:pt x="524" y="96"/>
                    <a:pt x="533" y="98"/>
                    <a:pt x="537" y="99"/>
                  </a:cubicBezTo>
                  <a:cubicBezTo>
                    <a:pt x="535" y="107"/>
                    <a:pt x="533" y="113"/>
                    <a:pt x="531" y="120"/>
                  </a:cubicBezTo>
                  <a:cubicBezTo>
                    <a:pt x="521" y="118"/>
                    <a:pt x="502" y="114"/>
                    <a:pt x="480" y="112"/>
                  </a:cubicBezTo>
                  <a:cubicBezTo>
                    <a:pt x="480" y="85"/>
                    <a:pt x="480" y="85"/>
                    <a:pt x="480" y="85"/>
                  </a:cubicBezTo>
                  <a:cubicBezTo>
                    <a:pt x="495" y="85"/>
                    <a:pt x="495" y="85"/>
                    <a:pt x="495" y="85"/>
                  </a:cubicBezTo>
                  <a:cubicBezTo>
                    <a:pt x="513" y="60"/>
                    <a:pt x="513" y="60"/>
                    <a:pt x="513" y="60"/>
                  </a:cubicBezTo>
                  <a:cubicBezTo>
                    <a:pt x="495" y="34"/>
                    <a:pt x="495" y="34"/>
                    <a:pt x="495" y="34"/>
                  </a:cubicBezTo>
                  <a:cubicBezTo>
                    <a:pt x="480" y="34"/>
                    <a:pt x="480" y="34"/>
                    <a:pt x="480" y="34"/>
                  </a:cubicBezTo>
                  <a:cubicBezTo>
                    <a:pt x="480" y="18"/>
                    <a:pt x="480" y="18"/>
                    <a:pt x="480" y="18"/>
                  </a:cubicBezTo>
                  <a:cubicBezTo>
                    <a:pt x="454" y="0"/>
                    <a:pt x="454" y="0"/>
                    <a:pt x="454" y="0"/>
                  </a:cubicBezTo>
                  <a:cubicBezTo>
                    <a:pt x="428" y="18"/>
                    <a:pt x="428" y="18"/>
                    <a:pt x="428" y="18"/>
                  </a:cubicBezTo>
                  <a:cubicBezTo>
                    <a:pt x="428" y="34"/>
                    <a:pt x="428" y="34"/>
                    <a:pt x="428" y="34"/>
                  </a:cubicBezTo>
                  <a:cubicBezTo>
                    <a:pt x="413" y="34"/>
                    <a:pt x="413" y="34"/>
                    <a:pt x="413" y="34"/>
                  </a:cubicBezTo>
                  <a:cubicBezTo>
                    <a:pt x="395" y="60"/>
                    <a:pt x="395" y="60"/>
                    <a:pt x="395" y="60"/>
                  </a:cubicBezTo>
                  <a:cubicBezTo>
                    <a:pt x="413" y="85"/>
                    <a:pt x="413" y="85"/>
                    <a:pt x="413" y="85"/>
                  </a:cubicBezTo>
                  <a:cubicBezTo>
                    <a:pt x="428" y="85"/>
                    <a:pt x="428" y="85"/>
                    <a:pt x="428" y="85"/>
                  </a:cubicBezTo>
                  <a:cubicBezTo>
                    <a:pt x="428" y="112"/>
                    <a:pt x="428" y="112"/>
                    <a:pt x="428" y="112"/>
                  </a:cubicBezTo>
                  <a:cubicBezTo>
                    <a:pt x="406" y="114"/>
                    <a:pt x="388" y="118"/>
                    <a:pt x="377" y="120"/>
                  </a:cubicBezTo>
                  <a:cubicBezTo>
                    <a:pt x="375" y="113"/>
                    <a:pt x="373" y="107"/>
                    <a:pt x="371" y="99"/>
                  </a:cubicBezTo>
                  <a:cubicBezTo>
                    <a:pt x="376" y="98"/>
                    <a:pt x="384" y="96"/>
                    <a:pt x="384" y="96"/>
                  </a:cubicBezTo>
                  <a:cubicBezTo>
                    <a:pt x="393" y="70"/>
                    <a:pt x="393" y="70"/>
                    <a:pt x="393" y="70"/>
                  </a:cubicBezTo>
                  <a:cubicBezTo>
                    <a:pt x="372" y="52"/>
                    <a:pt x="372" y="52"/>
                    <a:pt x="372" y="52"/>
                  </a:cubicBezTo>
                  <a:cubicBezTo>
                    <a:pt x="372" y="52"/>
                    <a:pt x="364" y="55"/>
                    <a:pt x="359" y="56"/>
                  </a:cubicBezTo>
                  <a:cubicBezTo>
                    <a:pt x="358" y="52"/>
                    <a:pt x="356" y="43"/>
                    <a:pt x="356" y="43"/>
                  </a:cubicBezTo>
                  <a:cubicBezTo>
                    <a:pt x="330" y="34"/>
                    <a:pt x="330" y="34"/>
                    <a:pt x="330" y="34"/>
                  </a:cubicBezTo>
                  <a:cubicBezTo>
                    <a:pt x="313" y="55"/>
                    <a:pt x="313" y="55"/>
                    <a:pt x="313" y="55"/>
                  </a:cubicBezTo>
                  <a:cubicBezTo>
                    <a:pt x="313" y="55"/>
                    <a:pt x="315" y="64"/>
                    <a:pt x="316" y="68"/>
                  </a:cubicBezTo>
                  <a:cubicBezTo>
                    <a:pt x="312" y="69"/>
                    <a:pt x="303" y="71"/>
                    <a:pt x="303" y="71"/>
                  </a:cubicBezTo>
                  <a:cubicBezTo>
                    <a:pt x="295" y="97"/>
                    <a:pt x="295" y="97"/>
                    <a:pt x="295" y="97"/>
                  </a:cubicBezTo>
                  <a:cubicBezTo>
                    <a:pt x="315" y="115"/>
                    <a:pt x="315" y="115"/>
                    <a:pt x="315" y="115"/>
                  </a:cubicBezTo>
                  <a:cubicBezTo>
                    <a:pt x="315" y="115"/>
                    <a:pt x="324" y="112"/>
                    <a:pt x="328" y="111"/>
                  </a:cubicBezTo>
                  <a:cubicBezTo>
                    <a:pt x="330" y="119"/>
                    <a:pt x="332" y="127"/>
                    <a:pt x="334" y="134"/>
                  </a:cubicBezTo>
                  <a:cubicBezTo>
                    <a:pt x="317" y="141"/>
                    <a:pt x="303" y="151"/>
                    <a:pt x="294" y="157"/>
                  </a:cubicBezTo>
                  <a:cubicBezTo>
                    <a:pt x="292" y="153"/>
                    <a:pt x="291" y="151"/>
                    <a:pt x="289" y="147"/>
                  </a:cubicBezTo>
                  <a:cubicBezTo>
                    <a:pt x="291" y="146"/>
                    <a:pt x="298" y="141"/>
                    <a:pt x="298" y="141"/>
                  </a:cubicBezTo>
                  <a:cubicBezTo>
                    <a:pt x="300" y="116"/>
                    <a:pt x="300" y="116"/>
                    <a:pt x="300" y="116"/>
                  </a:cubicBezTo>
                  <a:cubicBezTo>
                    <a:pt x="277" y="104"/>
                    <a:pt x="277" y="104"/>
                    <a:pt x="277" y="104"/>
                  </a:cubicBezTo>
                  <a:cubicBezTo>
                    <a:pt x="277" y="104"/>
                    <a:pt x="270" y="109"/>
                    <a:pt x="266" y="110"/>
                  </a:cubicBezTo>
                  <a:cubicBezTo>
                    <a:pt x="264" y="107"/>
                    <a:pt x="260" y="100"/>
                    <a:pt x="260" y="100"/>
                  </a:cubicBezTo>
                  <a:cubicBezTo>
                    <a:pt x="234" y="98"/>
                    <a:pt x="234" y="98"/>
                    <a:pt x="234" y="98"/>
                  </a:cubicBezTo>
                  <a:cubicBezTo>
                    <a:pt x="223" y="122"/>
                    <a:pt x="223" y="122"/>
                    <a:pt x="223" y="122"/>
                  </a:cubicBezTo>
                  <a:cubicBezTo>
                    <a:pt x="293" y="241"/>
                    <a:pt x="293" y="241"/>
                    <a:pt x="293" y="241"/>
                  </a:cubicBezTo>
                  <a:cubicBezTo>
                    <a:pt x="296" y="247"/>
                    <a:pt x="300" y="252"/>
                    <a:pt x="307" y="257"/>
                  </a:cubicBezTo>
                  <a:cubicBezTo>
                    <a:pt x="300" y="255"/>
                    <a:pt x="294" y="254"/>
                    <a:pt x="287" y="253"/>
                  </a:cubicBezTo>
                  <a:cubicBezTo>
                    <a:pt x="246" y="250"/>
                    <a:pt x="210" y="262"/>
                    <a:pt x="184" y="285"/>
                  </a:cubicBezTo>
                  <a:cubicBezTo>
                    <a:pt x="158" y="307"/>
                    <a:pt x="143" y="341"/>
                    <a:pt x="140" y="381"/>
                  </a:cubicBezTo>
                  <a:cubicBezTo>
                    <a:pt x="140" y="385"/>
                    <a:pt x="140" y="388"/>
                    <a:pt x="140" y="392"/>
                  </a:cubicBezTo>
                  <a:cubicBezTo>
                    <a:pt x="140" y="422"/>
                    <a:pt x="148" y="451"/>
                    <a:pt x="155" y="476"/>
                  </a:cubicBezTo>
                  <a:cubicBezTo>
                    <a:pt x="160" y="496"/>
                    <a:pt x="165" y="514"/>
                    <a:pt x="165" y="529"/>
                  </a:cubicBezTo>
                  <a:cubicBezTo>
                    <a:pt x="165" y="530"/>
                    <a:pt x="165" y="532"/>
                    <a:pt x="165" y="533"/>
                  </a:cubicBezTo>
                  <a:cubicBezTo>
                    <a:pt x="164" y="546"/>
                    <a:pt x="162" y="552"/>
                    <a:pt x="160" y="555"/>
                  </a:cubicBezTo>
                  <a:cubicBezTo>
                    <a:pt x="127" y="556"/>
                    <a:pt x="113" y="579"/>
                    <a:pt x="112" y="601"/>
                  </a:cubicBezTo>
                  <a:cubicBezTo>
                    <a:pt x="112" y="602"/>
                    <a:pt x="112" y="602"/>
                    <a:pt x="112" y="603"/>
                  </a:cubicBezTo>
                  <a:cubicBezTo>
                    <a:pt x="112" y="623"/>
                    <a:pt x="126" y="639"/>
                    <a:pt x="146" y="645"/>
                  </a:cubicBezTo>
                  <a:cubicBezTo>
                    <a:pt x="132" y="651"/>
                    <a:pt x="121" y="662"/>
                    <a:pt x="113" y="676"/>
                  </a:cubicBezTo>
                  <a:cubicBezTo>
                    <a:pt x="55" y="676"/>
                    <a:pt x="55" y="676"/>
                    <a:pt x="55" y="676"/>
                  </a:cubicBezTo>
                  <a:cubicBezTo>
                    <a:pt x="0" y="730"/>
                    <a:pt x="0" y="730"/>
                    <a:pt x="0" y="730"/>
                  </a:cubicBezTo>
                  <a:cubicBezTo>
                    <a:pt x="48" y="779"/>
                    <a:pt x="48" y="779"/>
                    <a:pt x="48" y="779"/>
                  </a:cubicBezTo>
                  <a:cubicBezTo>
                    <a:pt x="46" y="813"/>
                    <a:pt x="41" y="837"/>
                    <a:pt x="29" y="860"/>
                  </a:cubicBezTo>
                  <a:cubicBezTo>
                    <a:pt x="17" y="886"/>
                    <a:pt x="16" y="919"/>
                    <a:pt x="16" y="929"/>
                  </a:cubicBezTo>
                  <a:cubicBezTo>
                    <a:pt x="16" y="952"/>
                    <a:pt x="22" y="1012"/>
                    <a:pt x="82" y="1060"/>
                  </a:cubicBezTo>
                  <a:cubicBezTo>
                    <a:pt x="109" y="1082"/>
                    <a:pt x="133" y="1087"/>
                    <a:pt x="155" y="1091"/>
                  </a:cubicBezTo>
                  <a:cubicBezTo>
                    <a:pt x="171" y="1095"/>
                    <a:pt x="186" y="1098"/>
                    <a:pt x="203" y="1106"/>
                  </a:cubicBezTo>
                  <a:cubicBezTo>
                    <a:pt x="241" y="1125"/>
                    <a:pt x="254" y="1143"/>
                    <a:pt x="265" y="1156"/>
                  </a:cubicBezTo>
                  <a:cubicBezTo>
                    <a:pt x="267" y="1159"/>
                    <a:pt x="267" y="1159"/>
                    <a:pt x="267" y="1159"/>
                  </a:cubicBezTo>
                  <a:cubicBezTo>
                    <a:pt x="333" y="1244"/>
                    <a:pt x="420" y="1253"/>
                    <a:pt x="454" y="1253"/>
                  </a:cubicBezTo>
                  <a:cubicBezTo>
                    <a:pt x="488" y="1253"/>
                    <a:pt x="575" y="1244"/>
                    <a:pt x="642" y="1159"/>
                  </a:cubicBezTo>
                  <a:cubicBezTo>
                    <a:pt x="644" y="1156"/>
                    <a:pt x="644" y="1156"/>
                    <a:pt x="644" y="1156"/>
                  </a:cubicBezTo>
                  <a:cubicBezTo>
                    <a:pt x="654" y="1143"/>
                    <a:pt x="667" y="1125"/>
                    <a:pt x="705" y="1106"/>
                  </a:cubicBezTo>
                  <a:cubicBezTo>
                    <a:pt x="722" y="1098"/>
                    <a:pt x="737" y="1095"/>
                    <a:pt x="753" y="1091"/>
                  </a:cubicBezTo>
                  <a:cubicBezTo>
                    <a:pt x="775" y="1087"/>
                    <a:pt x="799" y="1082"/>
                    <a:pt x="826" y="1060"/>
                  </a:cubicBezTo>
                  <a:cubicBezTo>
                    <a:pt x="886" y="1012"/>
                    <a:pt x="892" y="952"/>
                    <a:pt x="892" y="929"/>
                  </a:cubicBezTo>
                  <a:cubicBezTo>
                    <a:pt x="892" y="919"/>
                    <a:pt x="892" y="886"/>
                    <a:pt x="879" y="860"/>
                  </a:cubicBezTo>
                  <a:cubicBezTo>
                    <a:pt x="868" y="837"/>
                    <a:pt x="862" y="813"/>
                    <a:pt x="860" y="779"/>
                  </a:cubicBezTo>
                  <a:cubicBezTo>
                    <a:pt x="908" y="730"/>
                    <a:pt x="908" y="730"/>
                    <a:pt x="908" y="730"/>
                  </a:cubicBezTo>
                  <a:lnTo>
                    <a:pt x="853" y="676"/>
                  </a:lnTo>
                  <a:close/>
                  <a:moveTo>
                    <a:pt x="780" y="685"/>
                  </a:moveTo>
                  <a:cubicBezTo>
                    <a:pt x="780" y="686"/>
                    <a:pt x="781" y="688"/>
                    <a:pt x="782" y="689"/>
                  </a:cubicBezTo>
                  <a:cubicBezTo>
                    <a:pt x="783" y="691"/>
                    <a:pt x="783" y="693"/>
                    <a:pt x="784" y="694"/>
                  </a:cubicBezTo>
                  <a:cubicBezTo>
                    <a:pt x="789" y="707"/>
                    <a:pt x="790" y="721"/>
                    <a:pt x="790" y="734"/>
                  </a:cubicBezTo>
                  <a:cubicBezTo>
                    <a:pt x="790" y="757"/>
                    <a:pt x="785" y="785"/>
                    <a:pt x="777" y="814"/>
                  </a:cubicBezTo>
                  <a:cubicBezTo>
                    <a:pt x="762" y="866"/>
                    <a:pt x="739" y="919"/>
                    <a:pt x="727" y="946"/>
                  </a:cubicBezTo>
                  <a:cubicBezTo>
                    <a:pt x="722" y="935"/>
                    <a:pt x="714" y="916"/>
                    <a:pt x="714" y="916"/>
                  </a:cubicBezTo>
                  <a:cubicBezTo>
                    <a:pt x="714" y="916"/>
                    <a:pt x="692" y="921"/>
                    <a:pt x="679" y="925"/>
                  </a:cubicBezTo>
                  <a:cubicBezTo>
                    <a:pt x="692" y="904"/>
                    <a:pt x="715" y="867"/>
                    <a:pt x="740" y="827"/>
                  </a:cubicBezTo>
                  <a:cubicBezTo>
                    <a:pt x="756" y="801"/>
                    <a:pt x="768" y="764"/>
                    <a:pt x="768" y="732"/>
                  </a:cubicBezTo>
                  <a:cubicBezTo>
                    <a:pt x="768" y="720"/>
                    <a:pt x="766" y="708"/>
                    <a:pt x="762" y="698"/>
                  </a:cubicBezTo>
                  <a:cubicBezTo>
                    <a:pt x="761" y="696"/>
                    <a:pt x="760" y="693"/>
                    <a:pt x="758" y="691"/>
                  </a:cubicBezTo>
                  <a:cubicBezTo>
                    <a:pt x="758" y="691"/>
                    <a:pt x="758" y="691"/>
                    <a:pt x="758" y="691"/>
                  </a:cubicBezTo>
                  <a:cubicBezTo>
                    <a:pt x="758" y="691"/>
                    <a:pt x="758" y="691"/>
                    <a:pt x="758" y="691"/>
                  </a:cubicBezTo>
                  <a:cubicBezTo>
                    <a:pt x="751" y="680"/>
                    <a:pt x="739" y="671"/>
                    <a:pt x="723" y="671"/>
                  </a:cubicBezTo>
                  <a:cubicBezTo>
                    <a:pt x="701" y="671"/>
                    <a:pt x="687" y="689"/>
                    <a:pt x="687" y="706"/>
                  </a:cubicBezTo>
                  <a:cubicBezTo>
                    <a:pt x="705" y="706"/>
                    <a:pt x="705" y="706"/>
                    <a:pt x="705" y="706"/>
                  </a:cubicBezTo>
                  <a:cubicBezTo>
                    <a:pt x="705" y="706"/>
                    <a:pt x="705" y="705"/>
                    <a:pt x="705" y="704"/>
                  </a:cubicBezTo>
                  <a:cubicBezTo>
                    <a:pt x="706" y="698"/>
                    <a:pt x="712" y="689"/>
                    <a:pt x="723" y="689"/>
                  </a:cubicBezTo>
                  <a:cubicBezTo>
                    <a:pt x="731" y="689"/>
                    <a:pt x="737" y="693"/>
                    <a:pt x="741" y="698"/>
                  </a:cubicBezTo>
                  <a:cubicBezTo>
                    <a:pt x="742" y="699"/>
                    <a:pt x="742" y="700"/>
                    <a:pt x="743" y="702"/>
                  </a:cubicBezTo>
                  <a:cubicBezTo>
                    <a:pt x="744" y="702"/>
                    <a:pt x="744" y="703"/>
                    <a:pt x="744" y="704"/>
                  </a:cubicBezTo>
                  <a:cubicBezTo>
                    <a:pt x="746" y="708"/>
                    <a:pt x="747" y="712"/>
                    <a:pt x="747" y="716"/>
                  </a:cubicBezTo>
                  <a:cubicBezTo>
                    <a:pt x="747" y="736"/>
                    <a:pt x="733" y="749"/>
                    <a:pt x="711" y="749"/>
                  </a:cubicBezTo>
                  <a:cubicBezTo>
                    <a:pt x="687" y="749"/>
                    <a:pt x="669" y="731"/>
                    <a:pt x="669" y="706"/>
                  </a:cubicBezTo>
                  <a:cubicBezTo>
                    <a:pt x="669" y="685"/>
                    <a:pt x="686" y="655"/>
                    <a:pt x="722" y="655"/>
                  </a:cubicBezTo>
                  <a:cubicBezTo>
                    <a:pt x="753" y="655"/>
                    <a:pt x="770" y="668"/>
                    <a:pt x="780" y="685"/>
                  </a:cubicBezTo>
                  <a:moveTo>
                    <a:pt x="260" y="709"/>
                  </a:moveTo>
                  <a:cubicBezTo>
                    <a:pt x="260" y="624"/>
                    <a:pt x="275" y="544"/>
                    <a:pt x="303" y="479"/>
                  </a:cubicBezTo>
                  <a:cubicBezTo>
                    <a:pt x="303" y="570"/>
                    <a:pt x="303" y="570"/>
                    <a:pt x="303" y="570"/>
                  </a:cubicBezTo>
                  <a:cubicBezTo>
                    <a:pt x="303" y="570"/>
                    <a:pt x="331" y="542"/>
                    <a:pt x="338" y="535"/>
                  </a:cubicBezTo>
                  <a:cubicBezTo>
                    <a:pt x="345" y="542"/>
                    <a:pt x="374" y="571"/>
                    <a:pt x="374" y="571"/>
                  </a:cubicBezTo>
                  <a:cubicBezTo>
                    <a:pt x="374" y="490"/>
                    <a:pt x="374" y="490"/>
                    <a:pt x="374" y="490"/>
                  </a:cubicBezTo>
                  <a:cubicBezTo>
                    <a:pt x="546" y="603"/>
                    <a:pt x="546" y="603"/>
                    <a:pt x="546" y="603"/>
                  </a:cubicBezTo>
                  <a:cubicBezTo>
                    <a:pt x="407" y="603"/>
                    <a:pt x="407" y="603"/>
                    <a:pt x="407" y="603"/>
                  </a:cubicBezTo>
                  <a:cubicBezTo>
                    <a:pt x="407" y="603"/>
                    <a:pt x="435" y="631"/>
                    <a:pt x="442" y="639"/>
                  </a:cubicBezTo>
                  <a:cubicBezTo>
                    <a:pt x="435" y="646"/>
                    <a:pt x="407" y="674"/>
                    <a:pt x="407" y="674"/>
                  </a:cubicBezTo>
                  <a:cubicBezTo>
                    <a:pt x="647" y="674"/>
                    <a:pt x="647" y="674"/>
                    <a:pt x="647" y="674"/>
                  </a:cubicBezTo>
                  <a:cubicBezTo>
                    <a:pt x="648" y="686"/>
                    <a:pt x="648" y="697"/>
                    <a:pt x="648" y="709"/>
                  </a:cubicBezTo>
                  <a:lnTo>
                    <a:pt x="260" y="709"/>
                  </a:lnTo>
                  <a:close/>
                  <a:moveTo>
                    <a:pt x="648" y="728"/>
                  </a:moveTo>
                  <a:cubicBezTo>
                    <a:pt x="647" y="826"/>
                    <a:pt x="626" y="917"/>
                    <a:pt x="590" y="987"/>
                  </a:cubicBezTo>
                  <a:cubicBezTo>
                    <a:pt x="553" y="1057"/>
                    <a:pt x="505" y="1096"/>
                    <a:pt x="454" y="1096"/>
                  </a:cubicBezTo>
                  <a:cubicBezTo>
                    <a:pt x="403" y="1096"/>
                    <a:pt x="355" y="1057"/>
                    <a:pt x="318" y="987"/>
                  </a:cubicBezTo>
                  <a:cubicBezTo>
                    <a:pt x="282" y="917"/>
                    <a:pt x="261" y="826"/>
                    <a:pt x="260" y="728"/>
                  </a:cubicBezTo>
                  <a:lnTo>
                    <a:pt x="648" y="728"/>
                  </a:lnTo>
                  <a:close/>
                  <a:moveTo>
                    <a:pt x="209" y="499"/>
                  </a:moveTo>
                  <a:cubicBezTo>
                    <a:pt x="204" y="477"/>
                    <a:pt x="199" y="455"/>
                    <a:pt x="199" y="425"/>
                  </a:cubicBezTo>
                  <a:cubicBezTo>
                    <a:pt x="199" y="420"/>
                    <a:pt x="199" y="414"/>
                    <a:pt x="199" y="408"/>
                  </a:cubicBezTo>
                  <a:cubicBezTo>
                    <a:pt x="203" y="359"/>
                    <a:pt x="231" y="338"/>
                    <a:pt x="248" y="330"/>
                  </a:cubicBezTo>
                  <a:cubicBezTo>
                    <a:pt x="253" y="328"/>
                    <a:pt x="259" y="326"/>
                    <a:pt x="264" y="325"/>
                  </a:cubicBezTo>
                  <a:cubicBezTo>
                    <a:pt x="258" y="332"/>
                    <a:pt x="254" y="341"/>
                    <a:pt x="254" y="351"/>
                  </a:cubicBezTo>
                  <a:cubicBezTo>
                    <a:pt x="254" y="352"/>
                    <a:pt x="254" y="354"/>
                    <a:pt x="254" y="355"/>
                  </a:cubicBezTo>
                  <a:cubicBezTo>
                    <a:pt x="254" y="384"/>
                    <a:pt x="274" y="405"/>
                    <a:pt x="305" y="407"/>
                  </a:cubicBezTo>
                  <a:cubicBezTo>
                    <a:pt x="310" y="407"/>
                    <a:pt x="315" y="407"/>
                    <a:pt x="320" y="406"/>
                  </a:cubicBezTo>
                  <a:cubicBezTo>
                    <a:pt x="314" y="416"/>
                    <a:pt x="308" y="426"/>
                    <a:pt x="302" y="437"/>
                  </a:cubicBezTo>
                  <a:cubicBezTo>
                    <a:pt x="269" y="499"/>
                    <a:pt x="249" y="579"/>
                    <a:pt x="243" y="665"/>
                  </a:cubicBezTo>
                  <a:cubicBezTo>
                    <a:pt x="231" y="649"/>
                    <a:pt x="213" y="638"/>
                    <a:pt x="190" y="637"/>
                  </a:cubicBezTo>
                  <a:cubicBezTo>
                    <a:pt x="203" y="627"/>
                    <a:pt x="214" y="607"/>
                    <a:pt x="217" y="569"/>
                  </a:cubicBezTo>
                  <a:cubicBezTo>
                    <a:pt x="217" y="565"/>
                    <a:pt x="217" y="562"/>
                    <a:pt x="217" y="558"/>
                  </a:cubicBezTo>
                  <a:cubicBezTo>
                    <a:pt x="217" y="537"/>
                    <a:pt x="213" y="518"/>
                    <a:pt x="209" y="499"/>
                  </a:cubicBezTo>
                  <a:moveTo>
                    <a:pt x="538" y="348"/>
                  </a:moveTo>
                  <a:cubicBezTo>
                    <a:pt x="538" y="349"/>
                    <a:pt x="538" y="349"/>
                    <a:pt x="538" y="350"/>
                  </a:cubicBezTo>
                  <a:cubicBezTo>
                    <a:pt x="526" y="340"/>
                    <a:pt x="513" y="332"/>
                    <a:pt x="499" y="327"/>
                  </a:cubicBezTo>
                  <a:cubicBezTo>
                    <a:pt x="499" y="318"/>
                    <a:pt x="499" y="301"/>
                    <a:pt x="507" y="286"/>
                  </a:cubicBezTo>
                  <a:cubicBezTo>
                    <a:pt x="531" y="283"/>
                    <a:pt x="554" y="278"/>
                    <a:pt x="572" y="271"/>
                  </a:cubicBezTo>
                  <a:cubicBezTo>
                    <a:pt x="568" y="274"/>
                    <a:pt x="564" y="278"/>
                    <a:pt x="560" y="282"/>
                  </a:cubicBezTo>
                  <a:cubicBezTo>
                    <a:pt x="544" y="300"/>
                    <a:pt x="536" y="324"/>
                    <a:pt x="538" y="348"/>
                  </a:cubicBezTo>
                  <a:moveTo>
                    <a:pt x="454" y="271"/>
                  </a:moveTo>
                  <a:cubicBezTo>
                    <a:pt x="369" y="271"/>
                    <a:pt x="313" y="246"/>
                    <a:pt x="309" y="233"/>
                  </a:cubicBezTo>
                  <a:cubicBezTo>
                    <a:pt x="309" y="232"/>
                    <a:pt x="309" y="232"/>
                    <a:pt x="309" y="232"/>
                  </a:cubicBezTo>
                  <a:cubicBezTo>
                    <a:pt x="309" y="232"/>
                    <a:pt x="309" y="231"/>
                    <a:pt x="309" y="231"/>
                  </a:cubicBezTo>
                  <a:cubicBezTo>
                    <a:pt x="309" y="210"/>
                    <a:pt x="367" y="178"/>
                    <a:pt x="454" y="178"/>
                  </a:cubicBezTo>
                  <a:cubicBezTo>
                    <a:pt x="541" y="178"/>
                    <a:pt x="599" y="210"/>
                    <a:pt x="599" y="231"/>
                  </a:cubicBezTo>
                  <a:cubicBezTo>
                    <a:pt x="599" y="245"/>
                    <a:pt x="543" y="271"/>
                    <a:pt x="454" y="271"/>
                  </a:cubicBezTo>
                  <a:moveTo>
                    <a:pt x="487" y="288"/>
                  </a:moveTo>
                  <a:cubicBezTo>
                    <a:pt x="482" y="300"/>
                    <a:pt x="481" y="312"/>
                    <a:pt x="481" y="321"/>
                  </a:cubicBezTo>
                  <a:cubicBezTo>
                    <a:pt x="472" y="319"/>
                    <a:pt x="463" y="318"/>
                    <a:pt x="454" y="318"/>
                  </a:cubicBezTo>
                  <a:cubicBezTo>
                    <a:pt x="445" y="318"/>
                    <a:pt x="436" y="319"/>
                    <a:pt x="427" y="321"/>
                  </a:cubicBezTo>
                  <a:cubicBezTo>
                    <a:pt x="427" y="312"/>
                    <a:pt x="426" y="300"/>
                    <a:pt x="422" y="288"/>
                  </a:cubicBezTo>
                  <a:cubicBezTo>
                    <a:pt x="432" y="289"/>
                    <a:pt x="443" y="289"/>
                    <a:pt x="454" y="289"/>
                  </a:cubicBezTo>
                  <a:cubicBezTo>
                    <a:pt x="465" y="289"/>
                    <a:pt x="476" y="289"/>
                    <a:pt x="487" y="288"/>
                  </a:cubicBezTo>
                  <a:moveTo>
                    <a:pt x="401" y="286"/>
                  </a:moveTo>
                  <a:cubicBezTo>
                    <a:pt x="409" y="301"/>
                    <a:pt x="409" y="318"/>
                    <a:pt x="409" y="327"/>
                  </a:cubicBezTo>
                  <a:cubicBezTo>
                    <a:pt x="395" y="332"/>
                    <a:pt x="382" y="340"/>
                    <a:pt x="370" y="350"/>
                  </a:cubicBezTo>
                  <a:cubicBezTo>
                    <a:pt x="370" y="349"/>
                    <a:pt x="370" y="349"/>
                    <a:pt x="370" y="348"/>
                  </a:cubicBezTo>
                  <a:cubicBezTo>
                    <a:pt x="372" y="324"/>
                    <a:pt x="364" y="300"/>
                    <a:pt x="348" y="282"/>
                  </a:cubicBezTo>
                  <a:cubicBezTo>
                    <a:pt x="345" y="278"/>
                    <a:pt x="341" y="274"/>
                    <a:pt x="336" y="271"/>
                  </a:cubicBezTo>
                  <a:cubicBezTo>
                    <a:pt x="355" y="278"/>
                    <a:pt x="377" y="283"/>
                    <a:pt x="401" y="286"/>
                  </a:cubicBezTo>
                  <a:moveTo>
                    <a:pt x="454" y="336"/>
                  </a:moveTo>
                  <a:cubicBezTo>
                    <a:pt x="505" y="336"/>
                    <a:pt x="553" y="375"/>
                    <a:pt x="590" y="445"/>
                  </a:cubicBezTo>
                  <a:cubicBezTo>
                    <a:pt x="610" y="483"/>
                    <a:pt x="625" y="528"/>
                    <a:pt x="635" y="576"/>
                  </a:cubicBezTo>
                  <a:cubicBezTo>
                    <a:pt x="354" y="391"/>
                    <a:pt x="354" y="391"/>
                    <a:pt x="354" y="391"/>
                  </a:cubicBezTo>
                  <a:cubicBezTo>
                    <a:pt x="384" y="355"/>
                    <a:pt x="418" y="336"/>
                    <a:pt x="454" y="336"/>
                  </a:cubicBezTo>
                  <a:moveTo>
                    <a:pt x="639" y="601"/>
                  </a:moveTo>
                  <a:cubicBezTo>
                    <a:pt x="642" y="616"/>
                    <a:pt x="644" y="631"/>
                    <a:pt x="645" y="647"/>
                  </a:cubicBezTo>
                  <a:cubicBezTo>
                    <a:pt x="324" y="435"/>
                    <a:pt x="324" y="435"/>
                    <a:pt x="324" y="435"/>
                  </a:cubicBezTo>
                  <a:cubicBezTo>
                    <a:pt x="330" y="424"/>
                    <a:pt x="336" y="414"/>
                    <a:pt x="343" y="405"/>
                  </a:cubicBezTo>
                  <a:lnTo>
                    <a:pt x="639" y="601"/>
                  </a:lnTo>
                  <a:close/>
                  <a:moveTo>
                    <a:pt x="451" y="621"/>
                  </a:moveTo>
                  <a:cubicBezTo>
                    <a:pt x="479" y="621"/>
                    <a:pt x="556" y="621"/>
                    <a:pt x="573" y="621"/>
                  </a:cubicBezTo>
                  <a:cubicBezTo>
                    <a:pt x="625" y="656"/>
                    <a:pt x="625" y="656"/>
                    <a:pt x="625" y="656"/>
                  </a:cubicBezTo>
                  <a:cubicBezTo>
                    <a:pt x="451" y="656"/>
                    <a:pt x="451" y="656"/>
                    <a:pt x="451" y="656"/>
                  </a:cubicBezTo>
                  <a:cubicBezTo>
                    <a:pt x="456" y="651"/>
                    <a:pt x="468" y="639"/>
                    <a:pt x="468" y="639"/>
                  </a:cubicBezTo>
                  <a:cubicBezTo>
                    <a:pt x="468" y="639"/>
                    <a:pt x="456" y="627"/>
                    <a:pt x="451" y="621"/>
                  </a:cubicBezTo>
                  <a:moveTo>
                    <a:pt x="355" y="478"/>
                  </a:moveTo>
                  <a:cubicBezTo>
                    <a:pt x="355" y="526"/>
                    <a:pt x="355" y="526"/>
                    <a:pt x="355" y="526"/>
                  </a:cubicBezTo>
                  <a:cubicBezTo>
                    <a:pt x="350" y="521"/>
                    <a:pt x="338" y="509"/>
                    <a:pt x="338" y="509"/>
                  </a:cubicBezTo>
                  <a:cubicBezTo>
                    <a:pt x="338" y="509"/>
                    <a:pt x="326" y="521"/>
                    <a:pt x="321" y="526"/>
                  </a:cubicBezTo>
                  <a:cubicBezTo>
                    <a:pt x="321" y="455"/>
                    <a:pt x="321" y="455"/>
                    <a:pt x="321" y="455"/>
                  </a:cubicBezTo>
                  <a:lnTo>
                    <a:pt x="355" y="478"/>
                  </a:lnTo>
                  <a:close/>
                  <a:moveTo>
                    <a:pt x="606" y="437"/>
                  </a:moveTo>
                  <a:cubicBezTo>
                    <a:pt x="600" y="426"/>
                    <a:pt x="594" y="416"/>
                    <a:pt x="588" y="406"/>
                  </a:cubicBezTo>
                  <a:cubicBezTo>
                    <a:pt x="593" y="407"/>
                    <a:pt x="598" y="407"/>
                    <a:pt x="604" y="407"/>
                  </a:cubicBezTo>
                  <a:cubicBezTo>
                    <a:pt x="634" y="405"/>
                    <a:pt x="654" y="384"/>
                    <a:pt x="654" y="355"/>
                  </a:cubicBezTo>
                  <a:cubicBezTo>
                    <a:pt x="654" y="354"/>
                    <a:pt x="654" y="352"/>
                    <a:pt x="654" y="351"/>
                  </a:cubicBezTo>
                  <a:cubicBezTo>
                    <a:pt x="654" y="341"/>
                    <a:pt x="650" y="332"/>
                    <a:pt x="644" y="325"/>
                  </a:cubicBezTo>
                  <a:cubicBezTo>
                    <a:pt x="650" y="326"/>
                    <a:pt x="655" y="328"/>
                    <a:pt x="660" y="330"/>
                  </a:cubicBezTo>
                  <a:cubicBezTo>
                    <a:pt x="677" y="338"/>
                    <a:pt x="706" y="359"/>
                    <a:pt x="709" y="408"/>
                  </a:cubicBezTo>
                  <a:cubicBezTo>
                    <a:pt x="709" y="414"/>
                    <a:pt x="709" y="420"/>
                    <a:pt x="709" y="425"/>
                  </a:cubicBezTo>
                  <a:cubicBezTo>
                    <a:pt x="709" y="455"/>
                    <a:pt x="704" y="477"/>
                    <a:pt x="699" y="499"/>
                  </a:cubicBezTo>
                  <a:cubicBezTo>
                    <a:pt x="695" y="518"/>
                    <a:pt x="691" y="537"/>
                    <a:pt x="691" y="558"/>
                  </a:cubicBezTo>
                  <a:cubicBezTo>
                    <a:pt x="691" y="562"/>
                    <a:pt x="691" y="565"/>
                    <a:pt x="691" y="569"/>
                  </a:cubicBezTo>
                  <a:cubicBezTo>
                    <a:pt x="694" y="607"/>
                    <a:pt x="705" y="627"/>
                    <a:pt x="718" y="637"/>
                  </a:cubicBezTo>
                  <a:cubicBezTo>
                    <a:pt x="695" y="638"/>
                    <a:pt x="677" y="649"/>
                    <a:pt x="665" y="665"/>
                  </a:cubicBezTo>
                  <a:cubicBezTo>
                    <a:pt x="659" y="579"/>
                    <a:pt x="639" y="499"/>
                    <a:pt x="606" y="437"/>
                  </a:cubicBezTo>
                  <a:moveTo>
                    <a:pt x="623" y="271"/>
                  </a:moveTo>
                  <a:cubicBezTo>
                    <a:pt x="658" y="269"/>
                    <a:pt x="690" y="279"/>
                    <a:pt x="712" y="298"/>
                  </a:cubicBezTo>
                  <a:cubicBezTo>
                    <a:pt x="735" y="318"/>
                    <a:pt x="748" y="347"/>
                    <a:pt x="750" y="382"/>
                  </a:cubicBezTo>
                  <a:cubicBezTo>
                    <a:pt x="752" y="414"/>
                    <a:pt x="743" y="444"/>
                    <a:pt x="736" y="471"/>
                  </a:cubicBezTo>
                  <a:cubicBezTo>
                    <a:pt x="730" y="494"/>
                    <a:pt x="724" y="516"/>
                    <a:pt x="725" y="534"/>
                  </a:cubicBezTo>
                  <a:cubicBezTo>
                    <a:pt x="727" y="561"/>
                    <a:pt x="735" y="570"/>
                    <a:pt x="737" y="572"/>
                  </a:cubicBezTo>
                  <a:cubicBezTo>
                    <a:pt x="740" y="574"/>
                    <a:pt x="740" y="574"/>
                    <a:pt x="740" y="574"/>
                  </a:cubicBezTo>
                  <a:cubicBezTo>
                    <a:pt x="744" y="574"/>
                    <a:pt x="744" y="574"/>
                    <a:pt x="744" y="574"/>
                  </a:cubicBezTo>
                  <a:cubicBezTo>
                    <a:pt x="773" y="572"/>
                    <a:pt x="777" y="593"/>
                    <a:pt x="778" y="602"/>
                  </a:cubicBezTo>
                  <a:cubicBezTo>
                    <a:pt x="779" y="616"/>
                    <a:pt x="766" y="627"/>
                    <a:pt x="749" y="628"/>
                  </a:cubicBezTo>
                  <a:cubicBezTo>
                    <a:pt x="720" y="630"/>
                    <a:pt x="711" y="596"/>
                    <a:pt x="709" y="568"/>
                  </a:cubicBezTo>
                  <a:cubicBezTo>
                    <a:pt x="708" y="544"/>
                    <a:pt x="712" y="525"/>
                    <a:pt x="717" y="503"/>
                  </a:cubicBezTo>
                  <a:cubicBezTo>
                    <a:pt x="723" y="477"/>
                    <a:pt x="730" y="448"/>
                    <a:pt x="727" y="406"/>
                  </a:cubicBezTo>
                  <a:cubicBezTo>
                    <a:pt x="724" y="364"/>
                    <a:pt x="703" y="330"/>
                    <a:pt x="668" y="314"/>
                  </a:cubicBezTo>
                  <a:cubicBezTo>
                    <a:pt x="641" y="301"/>
                    <a:pt x="610" y="301"/>
                    <a:pt x="591" y="314"/>
                  </a:cubicBezTo>
                  <a:cubicBezTo>
                    <a:pt x="591" y="315"/>
                    <a:pt x="591" y="315"/>
                    <a:pt x="591" y="315"/>
                  </a:cubicBezTo>
                  <a:cubicBezTo>
                    <a:pt x="580" y="322"/>
                    <a:pt x="574" y="333"/>
                    <a:pt x="574" y="344"/>
                  </a:cubicBezTo>
                  <a:cubicBezTo>
                    <a:pt x="574" y="345"/>
                    <a:pt x="574" y="346"/>
                    <a:pt x="574" y="346"/>
                  </a:cubicBezTo>
                  <a:cubicBezTo>
                    <a:pt x="593" y="345"/>
                    <a:pt x="593" y="345"/>
                    <a:pt x="593" y="345"/>
                  </a:cubicBezTo>
                  <a:cubicBezTo>
                    <a:pt x="592" y="338"/>
                    <a:pt x="598" y="328"/>
                    <a:pt x="610" y="327"/>
                  </a:cubicBezTo>
                  <a:cubicBezTo>
                    <a:pt x="616" y="326"/>
                    <a:pt x="622" y="328"/>
                    <a:pt x="627" y="332"/>
                  </a:cubicBezTo>
                  <a:cubicBezTo>
                    <a:pt x="633" y="338"/>
                    <a:pt x="636" y="346"/>
                    <a:pt x="636" y="352"/>
                  </a:cubicBezTo>
                  <a:cubicBezTo>
                    <a:pt x="637" y="373"/>
                    <a:pt x="624" y="387"/>
                    <a:pt x="602" y="389"/>
                  </a:cubicBezTo>
                  <a:cubicBezTo>
                    <a:pt x="590" y="389"/>
                    <a:pt x="579" y="386"/>
                    <a:pt x="571" y="379"/>
                  </a:cubicBezTo>
                  <a:cubicBezTo>
                    <a:pt x="562" y="371"/>
                    <a:pt x="557" y="360"/>
                    <a:pt x="556" y="347"/>
                  </a:cubicBezTo>
                  <a:cubicBezTo>
                    <a:pt x="555" y="328"/>
                    <a:pt x="561" y="308"/>
                    <a:pt x="574" y="294"/>
                  </a:cubicBezTo>
                  <a:cubicBezTo>
                    <a:pt x="586" y="281"/>
                    <a:pt x="603" y="273"/>
                    <a:pt x="623" y="271"/>
                  </a:cubicBezTo>
                  <a:moveTo>
                    <a:pt x="297" y="212"/>
                  </a:moveTo>
                  <a:cubicBezTo>
                    <a:pt x="279" y="181"/>
                    <a:pt x="247" y="127"/>
                    <a:pt x="243" y="121"/>
                  </a:cubicBezTo>
                  <a:cubicBezTo>
                    <a:pt x="244" y="119"/>
                    <a:pt x="244" y="119"/>
                    <a:pt x="245" y="117"/>
                  </a:cubicBezTo>
                  <a:cubicBezTo>
                    <a:pt x="247" y="118"/>
                    <a:pt x="247" y="118"/>
                    <a:pt x="249" y="118"/>
                  </a:cubicBezTo>
                  <a:cubicBezTo>
                    <a:pt x="252" y="122"/>
                    <a:pt x="260" y="136"/>
                    <a:pt x="260" y="136"/>
                  </a:cubicBezTo>
                  <a:cubicBezTo>
                    <a:pt x="260" y="136"/>
                    <a:pt x="274" y="128"/>
                    <a:pt x="278" y="125"/>
                  </a:cubicBezTo>
                  <a:cubicBezTo>
                    <a:pt x="279" y="126"/>
                    <a:pt x="279" y="126"/>
                    <a:pt x="281" y="127"/>
                  </a:cubicBezTo>
                  <a:cubicBezTo>
                    <a:pt x="281" y="129"/>
                    <a:pt x="281" y="129"/>
                    <a:pt x="281" y="131"/>
                  </a:cubicBezTo>
                  <a:cubicBezTo>
                    <a:pt x="277" y="133"/>
                    <a:pt x="264" y="142"/>
                    <a:pt x="264" y="142"/>
                  </a:cubicBezTo>
                  <a:cubicBezTo>
                    <a:pt x="289" y="184"/>
                    <a:pt x="289" y="184"/>
                    <a:pt x="289" y="184"/>
                  </a:cubicBezTo>
                  <a:cubicBezTo>
                    <a:pt x="297" y="177"/>
                    <a:pt x="297" y="177"/>
                    <a:pt x="297" y="177"/>
                  </a:cubicBezTo>
                  <a:cubicBezTo>
                    <a:pt x="298" y="177"/>
                    <a:pt x="320" y="159"/>
                    <a:pt x="348" y="148"/>
                  </a:cubicBezTo>
                  <a:cubicBezTo>
                    <a:pt x="356" y="145"/>
                    <a:pt x="356" y="145"/>
                    <a:pt x="356" y="145"/>
                  </a:cubicBezTo>
                  <a:cubicBezTo>
                    <a:pt x="341" y="89"/>
                    <a:pt x="341" y="89"/>
                    <a:pt x="341" y="89"/>
                  </a:cubicBezTo>
                  <a:cubicBezTo>
                    <a:pt x="341" y="89"/>
                    <a:pt x="325" y="93"/>
                    <a:pt x="320" y="94"/>
                  </a:cubicBezTo>
                  <a:cubicBezTo>
                    <a:pt x="318" y="93"/>
                    <a:pt x="318" y="93"/>
                    <a:pt x="316" y="91"/>
                  </a:cubicBezTo>
                  <a:cubicBezTo>
                    <a:pt x="317" y="89"/>
                    <a:pt x="317" y="88"/>
                    <a:pt x="317" y="86"/>
                  </a:cubicBezTo>
                  <a:cubicBezTo>
                    <a:pt x="322" y="85"/>
                    <a:pt x="339" y="81"/>
                    <a:pt x="339" y="81"/>
                  </a:cubicBezTo>
                  <a:cubicBezTo>
                    <a:pt x="339" y="81"/>
                    <a:pt x="334" y="64"/>
                    <a:pt x="333" y="59"/>
                  </a:cubicBezTo>
                  <a:cubicBezTo>
                    <a:pt x="334" y="58"/>
                    <a:pt x="335" y="57"/>
                    <a:pt x="336" y="56"/>
                  </a:cubicBezTo>
                  <a:cubicBezTo>
                    <a:pt x="338" y="56"/>
                    <a:pt x="339" y="56"/>
                    <a:pt x="341" y="57"/>
                  </a:cubicBezTo>
                  <a:cubicBezTo>
                    <a:pt x="342" y="62"/>
                    <a:pt x="347" y="78"/>
                    <a:pt x="347" y="78"/>
                  </a:cubicBezTo>
                  <a:cubicBezTo>
                    <a:pt x="347" y="78"/>
                    <a:pt x="363" y="74"/>
                    <a:pt x="368" y="72"/>
                  </a:cubicBezTo>
                  <a:cubicBezTo>
                    <a:pt x="370" y="74"/>
                    <a:pt x="370" y="74"/>
                    <a:pt x="372" y="76"/>
                  </a:cubicBezTo>
                  <a:cubicBezTo>
                    <a:pt x="371" y="78"/>
                    <a:pt x="371" y="78"/>
                    <a:pt x="370" y="81"/>
                  </a:cubicBezTo>
                  <a:cubicBezTo>
                    <a:pt x="365" y="82"/>
                    <a:pt x="349" y="86"/>
                    <a:pt x="349" y="86"/>
                  </a:cubicBezTo>
                  <a:cubicBezTo>
                    <a:pt x="364" y="142"/>
                    <a:pt x="364" y="142"/>
                    <a:pt x="364" y="142"/>
                  </a:cubicBezTo>
                  <a:cubicBezTo>
                    <a:pt x="373" y="140"/>
                    <a:pt x="373" y="140"/>
                    <a:pt x="373" y="140"/>
                  </a:cubicBezTo>
                  <a:cubicBezTo>
                    <a:pt x="373" y="140"/>
                    <a:pt x="403" y="132"/>
                    <a:pt x="438" y="130"/>
                  </a:cubicBezTo>
                  <a:cubicBezTo>
                    <a:pt x="447" y="129"/>
                    <a:pt x="447" y="129"/>
                    <a:pt x="447" y="129"/>
                  </a:cubicBezTo>
                  <a:cubicBezTo>
                    <a:pt x="447" y="67"/>
                    <a:pt x="447" y="67"/>
                    <a:pt x="447" y="67"/>
                  </a:cubicBezTo>
                  <a:cubicBezTo>
                    <a:pt x="422" y="67"/>
                    <a:pt x="422" y="67"/>
                    <a:pt x="422" y="67"/>
                  </a:cubicBezTo>
                  <a:cubicBezTo>
                    <a:pt x="421" y="64"/>
                    <a:pt x="420" y="63"/>
                    <a:pt x="417" y="60"/>
                  </a:cubicBezTo>
                  <a:cubicBezTo>
                    <a:pt x="420" y="56"/>
                    <a:pt x="421" y="55"/>
                    <a:pt x="422" y="52"/>
                  </a:cubicBezTo>
                  <a:cubicBezTo>
                    <a:pt x="447" y="52"/>
                    <a:pt x="447" y="52"/>
                    <a:pt x="447" y="52"/>
                  </a:cubicBezTo>
                  <a:cubicBezTo>
                    <a:pt x="447" y="28"/>
                    <a:pt x="447" y="28"/>
                    <a:pt x="447" y="28"/>
                  </a:cubicBezTo>
                  <a:cubicBezTo>
                    <a:pt x="449" y="26"/>
                    <a:pt x="451" y="25"/>
                    <a:pt x="454" y="22"/>
                  </a:cubicBezTo>
                  <a:cubicBezTo>
                    <a:pt x="457" y="25"/>
                    <a:pt x="459" y="26"/>
                    <a:pt x="462" y="28"/>
                  </a:cubicBezTo>
                  <a:cubicBezTo>
                    <a:pt x="462" y="52"/>
                    <a:pt x="462" y="52"/>
                    <a:pt x="462" y="52"/>
                  </a:cubicBezTo>
                  <a:cubicBezTo>
                    <a:pt x="486" y="52"/>
                    <a:pt x="486" y="52"/>
                    <a:pt x="486" y="52"/>
                  </a:cubicBezTo>
                  <a:cubicBezTo>
                    <a:pt x="488" y="55"/>
                    <a:pt x="489" y="56"/>
                    <a:pt x="491" y="60"/>
                  </a:cubicBezTo>
                  <a:cubicBezTo>
                    <a:pt x="489" y="63"/>
                    <a:pt x="488" y="64"/>
                    <a:pt x="486" y="67"/>
                  </a:cubicBezTo>
                  <a:cubicBezTo>
                    <a:pt x="462" y="67"/>
                    <a:pt x="462" y="67"/>
                    <a:pt x="462" y="67"/>
                  </a:cubicBezTo>
                  <a:cubicBezTo>
                    <a:pt x="462" y="129"/>
                    <a:pt x="462" y="129"/>
                    <a:pt x="462" y="129"/>
                  </a:cubicBezTo>
                  <a:cubicBezTo>
                    <a:pt x="470" y="130"/>
                    <a:pt x="470" y="130"/>
                    <a:pt x="470" y="130"/>
                  </a:cubicBezTo>
                  <a:cubicBezTo>
                    <a:pt x="505" y="132"/>
                    <a:pt x="535" y="140"/>
                    <a:pt x="535" y="140"/>
                  </a:cubicBezTo>
                  <a:cubicBezTo>
                    <a:pt x="544" y="142"/>
                    <a:pt x="544" y="142"/>
                    <a:pt x="544" y="142"/>
                  </a:cubicBezTo>
                  <a:cubicBezTo>
                    <a:pt x="559" y="86"/>
                    <a:pt x="559" y="86"/>
                    <a:pt x="559" y="86"/>
                  </a:cubicBezTo>
                  <a:cubicBezTo>
                    <a:pt x="559" y="86"/>
                    <a:pt x="543" y="82"/>
                    <a:pt x="538" y="81"/>
                  </a:cubicBezTo>
                  <a:cubicBezTo>
                    <a:pt x="537" y="78"/>
                    <a:pt x="537" y="78"/>
                    <a:pt x="536" y="76"/>
                  </a:cubicBezTo>
                  <a:cubicBezTo>
                    <a:pt x="538" y="74"/>
                    <a:pt x="539" y="74"/>
                    <a:pt x="540" y="72"/>
                  </a:cubicBezTo>
                  <a:cubicBezTo>
                    <a:pt x="545" y="74"/>
                    <a:pt x="561" y="78"/>
                    <a:pt x="561" y="78"/>
                  </a:cubicBezTo>
                  <a:cubicBezTo>
                    <a:pt x="561" y="78"/>
                    <a:pt x="566" y="62"/>
                    <a:pt x="567" y="57"/>
                  </a:cubicBezTo>
                  <a:cubicBezTo>
                    <a:pt x="569" y="56"/>
                    <a:pt x="570" y="56"/>
                    <a:pt x="572" y="56"/>
                  </a:cubicBezTo>
                  <a:cubicBezTo>
                    <a:pt x="574" y="57"/>
                    <a:pt x="574" y="58"/>
                    <a:pt x="575" y="59"/>
                  </a:cubicBezTo>
                  <a:cubicBezTo>
                    <a:pt x="574" y="64"/>
                    <a:pt x="570" y="81"/>
                    <a:pt x="570" y="81"/>
                  </a:cubicBezTo>
                  <a:cubicBezTo>
                    <a:pt x="570" y="81"/>
                    <a:pt x="586" y="85"/>
                    <a:pt x="591" y="86"/>
                  </a:cubicBezTo>
                  <a:cubicBezTo>
                    <a:pt x="591" y="88"/>
                    <a:pt x="592" y="89"/>
                    <a:pt x="592" y="91"/>
                  </a:cubicBezTo>
                  <a:cubicBezTo>
                    <a:pt x="590" y="93"/>
                    <a:pt x="590" y="93"/>
                    <a:pt x="589" y="94"/>
                  </a:cubicBezTo>
                  <a:cubicBezTo>
                    <a:pt x="584" y="93"/>
                    <a:pt x="567" y="89"/>
                    <a:pt x="567" y="89"/>
                  </a:cubicBezTo>
                  <a:cubicBezTo>
                    <a:pt x="552" y="145"/>
                    <a:pt x="552" y="145"/>
                    <a:pt x="552" y="145"/>
                  </a:cubicBezTo>
                  <a:cubicBezTo>
                    <a:pt x="560" y="148"/>
                    <a:pt x="560" y="148"/>
                    <a:pt x="560" y="148"/>
                  </a:cubicBezTo>
                  <a:cubicBezTo>
                    <a:pt x="588" y="159"/>
                    <a:pt x="610" y="177"/>
                    <a:pt x="611" y="177"/>
                  </a:cubicBezTo>
                  <a:cubicBezTo>
                    <a:pt x="619" y="184"/>
                    <a:pt x="619" y="184"/>
                    <a:pt x="619" y="184"/>
                  </a:cubicBezTo>
                  <a:cubicBezTo>
                    <a:pt x="624" y="175"/>
                    <a:pt x="624" y="175"/>
                    <a:pt x="624" y="175"/>
                  </a:cubicBezTo>
                  <a:cubicBezTo>
                    <a:pt x="644" y="142"/>
                    <a:pt x="644" y="142"/>
                    <a:pt x="644" y="142"/>
                  </a:cubicBezTo>
                  <a:cubicBezTo>
                    <a:pt x="644" y="142"/>
                    <a:pt x="631" y="133"/>
                    <a:pt x="627" y="131"/>
                  </a:cubicBezTo>
                  <a:cubicBezTo>
                    <a:pt x="627" y="129"/>
                    <a:pt x="627" y="129"/>
                    <a:pt x="627" y="127"/>
                  </a:cubicBezTo>
                  <a:cubicBezTo>
                    <a:pt x="629" y="126"/>
                    <a:pt x="629" y="126"/>
                    <a:pt x="630" y="125"/>
                  </a:cubicBezTo>
                  <a:cubicBezTo>
                    <a:pt x="635" y="128"/>
                    <a:pt x="648" y="136"/>
                    <a:pt x="648" y="136"/>
                  </a:cubicBezTo>
                  <a:cubicBezTo>
                    <a:pt x="648" y="136"/>
                    <a:pt x="656" y="122"/>
                    <a:pt x="659" y="118"/>
                  </a:cubicBezTo>
                  <a:cubicBezTo>
                    <a:pt x="661" y="118"/>
                    <a:pt x="661" y="118"/>
                    <a:pt x="663" y="117"/>
                  </a:cubicBezTo>
                  <a:cubicBezTo>
                    <a:pt x="664" y="119"/>
                    <a:pt x="664" y="119"/>
                    <a:pt x="665" y="121"/>
                  </a:cubicBezTo>
                  <a:cubicBezTo>
                    <a:pt x="661" y="127"/>
                    <a:pt x="629" y="181"/>
                    <a:pt x="611" y="212"/>
                  </a:cubicBezTo>
                  <a:cubicBezTo>
                    <a:pt x="592" y="182"/>
                    <a:pt x="528" y="160"/>
                    <a:pt x="454" y="160"/>
                  </a:cubicBezTo>
                  <a:cubicBezTo>
                    <a:pt x="381" y="160"/>
                    <a:pt x="317" y="182"/>
                    <a:pt x="297" y="212"/>
                  </a:cubicBezTo>
                  <a:moveTo>
                    <a:pt x="130" y="602"/>
                  </a:moveTo>
                  <a:cubicBezTo>
                    <a:pt x="131" y="593"/>
                    <a:pt x="135" y="572"/>
                    <a:pt x="164" y="574"/>
                  </a:cubicBezTo>
                  <a:cubicBezTo>
                    <a:pt x="168" y="574"/>
                    <a:pt x="168" y="574"/>
                    <a:pt x="168" y="574"/>
                  </a:cubicBezTo>
                  <a:cubicBezTo>
                    <a:pt x="171" y="572"/>
                    <a:pt x="171" y="572"/>
                    <a:pt x="171" y="572"/>
                  </a:cubicBezTo>
                  <a:cubicBezTo>
                    <a:pt x="173" y="570"/>
                    <a:pt x="181" y="561"/>
                    <a:pt x="183" y="534"/>
                  </a:cubicBezTo>
                  <a:cubicBezTo>
                    <a:pt x="184" y="516"/>
                    <a:pt x="178" y="494"/>
                    <a:pt x="172" y="471"/>
                  </a:cubicBezTo>
                  <a:cubicBezTo>
                    <a:pt x="165" y="444"/>
                    <a:pt x="156" y="414"/>
                    <a:pt x="158" y="382"/>
                  </a:cubicBezTo>
                  <a:cubicBezTo>
                    <a:pt x="161" y="347"/>
                    <a:pt x="174" y="318"/>
                    <a:pt x="196" y="298"/>
                  </a:cubicBezTo>
                  <a:cubicBezTo>
                    <a:pt x="218" y="279"/>
                    <a:pt x="250" y="269"/>
                    <a:pt x="285" y="271"/>
                  </a:cubicBezTo>
                  <a:cubicBezTo>
                    <a:pt x="305" y="273"/>
                    <a:pt x="322" y="281"/>
                    <a:pt x="335" y="294"/>
                  </a:cubicBezTo>
                  <a:cubicBezTo>
                    <a:pt x="347" y="308"/>
                    <a:pt x="353" y="328"/>
                    <a:pt x="352" y="347"/>
                  </a:cubicBezTo>
                  <a:cubicBezTo>
                    <a:pt x="351" y="360"/>
                    <a:pt x="346" y="371"/>
                    <a:pt x="337" y="379"/>
                  </a:cubicBezTo>
                  <a:cubicBezTo>
                    <a:pt x="329" y="386"/>
                    <a:pt x="318" y="389"/>
                    <a:pt x="306" y="389"/>
                  </a:cubicBezTo>
                  <a:cubicBezTo>
                    <a:pt x="284" y="387"/>
                    <a:pt x="271" y="373"/>
                    <a:pt x="272" y="352"/>
                  </a:cubicBezTo>
                  <a:cubicBezTo>
                    <a:pt x="272" y="346"/>
                    <a:pt x="275" y="338"/>
                    <a:pt x="282" y="332"/>
                  </a:cubicBezTo>
                  <a:cubicBezTo>
                    <a:pt x="286" y="328"/>
                    <a:pt x="292" y="326"/>
                    <a:pt x="298" y="327"/>
                  </a:cubicBezTo>
                  <a:cubicBezTo>
                    <a:pt x="310" y="328"/>
                    <a:pt x="316" y="338"/>
                    <a:pt x="316" y="345"/>
                  </a:cubicBezTo>
                  <a:cubicBezTo>
                    <a:pt x="334" y="346"/>
                    <a:pt x="334" y="346"/>
                    <a:pt x="334" y="346"/>
                  </a:cubicBezTo>
                  <a:cubicBezTo>
                    <a:pt x="334" y="346"/>
                    <a:pt x="334" y="345"/>
                    <a:pt x="334" y="344"/>
                  </a:cubicBezTo>
                  <a:cubicBezTo>
                    <a:pt x="334" y="333"/>
                    <a:pt x="328" y="322"/>
                    <a:pt x="317" y="315"/>
                  </a:cubicBezTo>
                  <a:cubicBezTo>
                    <a:pt x="317" y="314"/>
                    <a:pt x="317" y="314"/>
                    <a:pt x="317" y="314"/>
                  </a:cubicBezTo>
                  <a:cubicBezTo>
                    <a:pt x="298" y="301"/>
                    <a:pt x="267" y="301"/>
                    <a:pt x="240" y="314"/>
                  </a:cubicBezTo>
                  <a:cubicBezTo>
                    <a:pt x="205" y="330"/>
                    <a:pt x="184" y="364"/>
                    <a:pt x="181" y="406"/>
                  </a:cubicBezTo>
                  <a:cubicBezTo>
                    <a:pt x="178" y="448"/>
                    <a:pt x="185" y="477"/>
                    <a:pt x="191" y="503"/>
                  </a:cubicBezTo>
                  <a:cubicBezTo>
                    <a:pt x="196" y="525"/>
                    <a:pt x="200" y="544"/>
                    <a:pt x="199" y="568"/>
                  </a:cubicBezTo>
                  <a:cubicBezTo>
                    <a:pt x="197" y="596"/>
                    <a:pt x="188" y="630"/>
                    <a:pt x="159" y="628"/>
                  </a:cubicBezTo>
                  <a:cubicBezTo>
                    <a:pt x="142" y="627"/>
                    <a:pt x="129" y="616"/>
                    <a:pt x="130" y="602"/>
                  </a:cubicBezTo>
                  <a:moveTo>
                    <a:pt x="124" y="694"/>
                  </a:moveTo>
                  <a:cubicBezTo>
                    <a:pt x="125" y="693"/>
                    <a:pt x="126" y="691"/>
                    <a:pt x="126" y="689"/>
                  </a:cubicBezTo>
                  <a:cubicBezTo>
                    <a:pt x="127" y="688"/>
                    <a:pt x="128" y="686"/>
                    <a:pt x="128" y="685"/>
                  </a:cubicBezTo>
                  <a:cubicBezTo>
                    <a:pt x="138" y="668"/>
                    <a:pt x="156" y="655"/>
                    <a:pt x="186" y="655"/>
                  </a:cubicBezTo>
                  <a:cubicBezTo>
                    <a:pt x="222" y="655"/>
                    <a:pt x="239" y="685"/>
                    <a:pt x="239" y="706"/>
                  </a:cubicBezTo>
                  <a:cubicBezTo>
                    <a:pt x="239" y="731"/>
                    <a:pt x="221" y="749"/>
                    <a:pt x="197" y="749"/>
                  </a:cubicBezTo>
                  <a:cubicBezTo>
                    <a:pt x="175" y="749"/>
                    <a:pt x="161" y="736"/>
                    <a:pt x="161" y="716"/>
                  </a:cubicBezTo>
                  <a:cubicBezTo>
                    <a:pt x="161" y="712"/>
                    <a:pt x="162" y="708"/>
                    <a:pt x="164" y="704"/>
                  </a:cubicBezTo>
                  <a:cubicBezTo>
                    <a:pt x="164" y="703"/>
                    <a:pt x="165" y="702"/>
                    <a:pt x="165" y="702"/>
                  </a:cubicBezTo>
                  <a:cubicBezTo>
                    <a:pt x="166" y="700"/>
                    <a:pt x="167" y="699"/>
                    <a:pt x="168" y="698"/>
                  </a:cubicBezTo>
                  <a:cubicBezTo>
                    <a:pt x="171" y="693"/>
                    <a:pt x="177" y="689"/>
                    <a:pt x="185" y="689"/>
                  </a:cubicBezTo>
                  <a:cubicBezTo>
                    <a:pt x="196" y="689"/>
                    <a:pt x="202" y="698"/>
                    <a:pt x="203" y="704"/>
                  </a:cubicBezTo>
                  <a:cubicBezTo>
                    <a:pt x="203" y="705"/>
                    <a:pt x="203" y="706"/>
                    <a:pt x="203" y="706"/>
                  </a:cubicBezTo>
                  <a:cubicBezTo>
                    <a:pt x="222" y="706"/>
                    <a:pt x="222" y="706"/>
                    <a:pt x="222" y="706"/>
                  </a:cubicBezTo>
                  <a:cubicBezTo>
                    <a:pt x="222" y="689"/>
                    <a:pt x="207" y="671"/>
                    <a:pt x="185" y="671"/>
                  </a:cubicBezTo>
                  <a:cubicBezTo>
                    <a:pt x="169" y="671"/>
                    <a:pt x="157" y="680"/>
                    <a:pt x="150" y="691"/>
                  </a:cubicBezTo>
                  <a:cubicBezTo>
                    <a:pt x="150" y="691"/>
                    <a:pt x="150" y="691"/>
                    <a:pt x="150" y="691"/>
                  </a:cubicBezTo>
                  <a:cubicBezTo>
                    <a:pt x="150" y="691"/>
                    <a:pt x="150" y="691"/>
                    <a:pt x="150" y="691"/>
                  </a:cubicBezTo>
                  <a:cubicBezTo>
                    <a:pt x="148" y="693"/>
                    <a:pt x="147" y="696"/>
                    <a:pt x="146" y="698"/>
                  </a:cubicBezTo>
                  <a:cubicBezTo>
                    <a:pt x="142" y="708"/>
                    <a:pt x="140" y="720"/>
                    <a:pt x="140" y="732"/>
                  </a:cubicBezTo>
                  <a:cubicBezTo>
                    <a:pt x="140" y="764"/>
                    <a:pt x="152" y="801"/>
                    <a:pt x="168" y="827"/>
                  </a:cubicBezTo>
                  <a:cubicBezTo>
                    <a:pt x="193" y="867"/>
                    <a:pt x="216" y="904"/>
                    <a:pt x="229" y="925"/>
                  </a:cubicBezTo>
                  <a:cubicBezTo>
                    <a:pt x="216" y="921"/>
                    <a:pt x="194" y="916"/>
                    <a:pt x="194" y="916"/>
                  </a:cubicBezTo>
                  <a:cubicBezTo>
                    <a:pt x="194" y="916"/>
                    <a:pt x="186" y="935"/>
                    <a:pt x="181" y="946"/>
                  </a:cubicBezTo>
                  <a:cubicBezTo>
                    <a:pt x="169" y="919"/>
                    <a:pt x="146" y="866"/>
                    <a:pt x="131" y="814"/>
                  </a:cubicBezTo>
                  <a:cubicBezTo>
                    <a:pt x="123" y="785"/>
                    <a:pt x="118" y="757"/>
                    <a:pt x="118" y="734"/>
                  </a:cubicBezTo>
                  <a:cubicBezTo>
                    <a:pt x="118" y="721"/>
                    <a:pt x="119" y="707"/>
                    <a:pt x="124" y="694"/>
                  </a:cubicBezTo>
                  <a:moveTo>
                    <a:pt x="113" y="882"/>
                  </a:moveTo>
                  <a:cubicBezTo>
                    <a:pt x="117" y="874"/>
                    <a:pt x="120" y="865"/>
                    <a:pt x="122" y="857"/>
                  </a:cubicBezTo>
                  <a:cubicBezTo>
                    <a:pt x="123" y="855"/>
                    <a:pt x="123" y="855"/>
                    <a:pt x="123" y="855"/>
                  </a:cubicBezTo>
                  <a:cubicBezTo>
                    <a:pt x="123" y="854"/>
                    <a:pt x="123" y="853"/>
                    <a:pt x="124" y="852"/>
                  </a:cubicBezTo>
                  <a:cubicBezTo>
                    <a:pt x="145" y="914"/>
                    <a:pt x="172" y="969"/>
                    <a:pt x="174" y="973"/>
                  </a:cubicBezTo>
                  <a:cubicBezTo>
                    <a:pt x="183" y="991"/>
                    <a:pt x="183" y="991"/>
                    <a:pt x="183" y="991"/>
                  </a:cubicBezTo>
                  <a:cubicBezTo>
                    <a:pt x="183" y="991"/>
                    <a:pt x="201" y="947"/>
                    <a:pt x="205" y="937"/>
                  </a:cubicBezTo>
                  <a:cubicBezTo>
                    <a:pt x="216" y="940"/>
                    <a:pt x="270" y="954"/>
                    <a:pt x="270" y="954"/>
                  </a:cubicBezTo>
                  <a:cubicBezTo>
                    <a:pt x="257" y="935"/>
                    <a:pt x="257" y="935"/>
                    <a:pt x="257" y="935"/>
                  </a:cubicBezTo>
                  <a:cubicBezTo>
                    <a:pt x="257" y="934"/>
                    <a:pt x="222" y="880"/>
                    <a:pt x="184" y="817"/>
                  </a:cubicBezTo>
                  <a:cubicBezTo>
                    <a:pt x="172" y="798"/>
                    <a:pt x="164" y="776"/>
                    <a:pt x="161" y="755"/>
                  </a:cubicBezTo>
                  <a:cubicBezTo>
                    <a:pt x="170" y="763"/>
                    <a:pt x="182" y="767"/>
                    <a:pt x="197" y="767"/>
                  </a:cubicBezTo>
                  <a:cubicBezTo>
                    <a:pt x="215" y="767"/>
                    <a:pt x="231" y="760"/>
                    <a:pt x="242" y="748"/>
                  </a:cubicBezTo>
                  <a:cubicBezTo>
                    <a:pt x="246" y="841"/>
                    <a:pt x="267" y="928"/>
                    <a:pt x="302" y="995"/>
                  </a:cubicBezTo>
                  <a:cubicBezTo>
                    <a:pt x="342" y="1072"/>
                    <a:pt x="396" y="1114"/>
                    <a:pt x="454" y="1114"/>
                  </a:cubicBezTo>
                  <a:cubicBezTo>
                    <a:pt x="512" y="1114"/>
                    <a:pt x="566" y="1072"/>
                    <a:pt x="606" y="995"/>
                  </a:cubicBezTo>
                  <a:cubicBezTo>
                    <a:pt x="641" y="928"/>
                    <a:pt x="662" y="841"/>
                    <a:pt x="666" y="748"/>
                  </a:cubicBezTo>
                  <a:cubicBezTo>
                    <a:pt x="677" y="760"/>
                    <a:pt x="693" y="767"/>
                    <a:pt x="711" y="767"/>
                  </a:cubicBezTo>
                  <a:cubicBezTo>
                    <a:pt x="726" y="767"/>
                    <a:pt x="738" y="763"/>
                    <a:pt x="748" y="755"/>
                  </a:cubicBezTo>
                  <a:cubicBezTo>
                    <a:pt x="744" y="776"/>
                    <a:pt x="736" y="798"/>
                    <a:pt x="725" y="817"/>
                  </a:cubicBezTo>
                  <a:cubicBezTo>
                    <a:pt x="686" y="880"/>
                    <a:pt x="651" y="934"/>
                    <a:pt x="651" y="935"/>
                  </a:cubicBezTo>
                  <a:cubicBezTo>
                    <a:pt x="638" y="954"/>
                    <a:pt x="638" y="954"/>
                    <a:pt x="638" y="954"/>
                  </a:cubicBezTo>
                  <a:cubicBezTo>
                    <a:pt x="638" y="954"/>
                    <a:pt x="692" y="940"/>
                    <a:pt x="703" y="937"/>
                  </a:cubicBezTo>
                  <a:cubicBezTo>
                    <a:pt x="707" y="947"/>
                    <a:pt x="725" y="991"/>
                    <a:pt x="725" y="991"/>
                  </a:cubicBezTo>
                  <a:cubicBezTo>
                    <a:pt x="734" y="973"/>
                    <a:pt x="734" y="973"/>
                    <a:pt x="734" y="973"/>
                  </a:cubicBezTo>
                  <a:cubicBezTo>
                    <a:pt x="736" y="969"/>
                    <a:pt x="763" y="914"/>
                    <a:pt x="784" y="852"/>
                  </a:cubicBezTo>
                  <a:cubicBezTo>
                    <a:pt x="785" y="853"/>
                    <a:pt x="785" y="854"/>
                    <a:pt x="785" y="855"/>
                  </a:cubicBezTo>
                  <a:cubicBezTo>
                    <a:pt x="786" y="857"/>
                    <a:pt x="786" y="857"/>
                    <a:pt x="786" y="857"/>
                  </a:cubicBezTo>
                  <a:cubicBezTo>
                    <a:pt x="788" y="865"/>
                    <a:pt x="791" y="874"/>
                    <a:pt x="795" y="882"/>
                  </a:cubicBezTo>
                  <a:cubicBezTo>
                    <a:pt x="800" y="897"/>
                    <a:pt x="806" y="912"/>
                    <a:pt x="806" y="929"/>
                  </a:cubicBezTo>
                  <a:cubicBezTo>
                    <a:pt x="806" y="940"/>
                    <a:pt x="803" y="995"/>
                    <a:pt x="732" y="1009"/>
                  </a:cubicBezTo>
                  <a:cubicBezTo>
                    <a:pt x="694" y="1016"/>
                    <a:pt x="665" y="1026"/>
                    <a:pt x="623" y="1057"/>
                  </a:cubicBezTo>
                  <a:cubicBezTo>
                    <a:pt x="598" y="1075"/>
                    <a:pt x="584" y="1093"/>
                    <a:pt x="574" y="1106"/>
                  </a:cubicBezTo>
                  <a:cubicBezTo>
                    <a:pt x="570" y="1111"/>
                    <a:pt x="567" y="1115"/>
                    <a:pt x="564" y="1118"/>
                  </a:cubicBezTo>
                  <a:cubicBezTo>
                    <a:pt x="522" y="1165"/>
                    <a:pt x="465" y="1168"/>
                    <a:pt x="454" y="1168"/>
                  </a:cubicBezTo>
                  <a:cubicBezTo>
                    <a:pt x="443" y="1168"/>
                    <a:pt x="387" y="1165"/>
                    <a:pt x="344" y="1118"/>
                  </a:cubicBezTo>
                  <a:cubicBezTo>
                    <a:pt x="341" y="1115"/>
                    <a:pt x="338" y="1111"/>
                    <a:pt x="334" y="1106"/>
                  </a:cubicBezTo>
                  <a:cubicBezTo>
                    <a:pt x="324" y="1093"/>
                    <a:pt x="310" y="1075"/>
                    <a:pt x="285" y="1057"/>
                  </a:cubicBezTo>
                  <a:cubicBezTo>
                    <a:pt x="243" y="1026"/>
                    <a:pt x="215" y="1016"/>
                    <a:pt x="176" y="1009"/>
                  </a:cubicBezTo>
                  <a:cubicBezTo>
                    <a:pt x="105" y="995"/>
                    <a:pt x="102" y="940"/>
                    <a:pt x="102" y="929"/>
                  </a:cubicBezTo>
                  <a:cubicBezTo>
                    <a:pt x="102" y="912"/>
                    <a:pt x="108" y="897"/>
                    <a:pt x="113" y="882"/>
                  </a:cubicBezTo>
                  <a:moveTo>
                    <a:pt x="26" y="730"/>
                  </a:moveTo>
                  <a:cubicBezTo>
                    <a:pt x="49" y="707"/>
                    <a:pt x="49" y="707"/>
                    <a:pt x="49" y="707"/>
                  </a:cubicBezTo>
                  <a:cubicBezTo>
                    <a:pt x="49" y="748"/>
                    <a:pt x="49" y="748"/>
                    <a:pt x="49" y="748"/>
                  </a:cubicBezTo>
                  <a:cubicBezTo>
                    <a:pt x="49" y="754"/>
                    <a:pt x="49" y="754"/>
                    <a:pt x="49" y="754"/>
                  </a:cubicBezTo>
                  <a:lnTo>
                    <a:pt x="26" y="730"/>
                  </a:lnTo>
                  <a:close/>
                  <a:moveTo>
                    <a:pt x="863" y="869"/>
                  </a:moveTo>
                  <a:cubicBezTo>
                    <a:pt x="871" y="886"/>
                    <a:pt x="874" y="911"/>
                    <a:pt x="874" y="929"/>
                  </a:cubicBezTo>
                  <a:cubicBezTo>
                    <a:pt x="874" y="949"/>
                    <a:pt x="868" y="1003"/>
                    <a:pt x="815" y="1045"/>
                  </a:cubicBezTo>
                  <a:cubicBezTo>
                    <a:pt x="791" y="1065"/>
                    <a:pt x="770" y="1069"/>
                    <a:pt x="749" y="1074"/>
                  </a:cubicBezTo>
                  <a:cubicBezTo>
                    <a:pt x="733" y="1077"/>
                    <a:pt x="716" y="1081"/>
                    <a:pt x="697" y="1090"/>
                  </a:cubicBezTo>
                  <a:cubicBezTo>
                    <a:pt x="655" y="1111"/>
                    <a:pt x="640" y="1131"/>
                    <a:pt x="629" y="1145"/>
                  </a:cubicBezTo>
                  <a:cubicBezTo>
                    <a:pt x="627" y="1148"/>
                    <a:pt x="627" y="1148"/>
                    <a:pt x="627" y="1148"/>
                  </a:cubicBezTo>
                  <a:cubicBezTo>
                    <a:pt x="566" y="1227"/>
                    <a:pt x="486" y="1235"/>
                    <a:pt x="454" y="1235"/>
                  </a:cubicBezTo>
                  <a:cubicBezTo>
                    <a:pt x="422" y="1235"/>
                    <a:pt x="342" y="1227"/>
                    <a:pt x="281" y="1148"/>
                  </a:cubicBezTo>
                  <a:cubicBezTo>
                    <a:pt x="279" y="1145"/>
                    <a:pt x="279" y="1145"/>
                    <a:pt x="279" y="1145"/>
                  </a:cubicBezTo>
                  <a:cubicBezTo>
                    <a:pt x="268" y="1131"/>
                    <a:pt x="253" y="1111"/>
                    <a:pt x="211" y="1090"/>
                  </a:cubicBezTo>
                  <a:cubicBezTo>
                    <a:pt x="192" y="1081"/>
                    <a:pt x="175" y="1077"/>
                    <a:pt x="159" y="1074"/>
                  </a:cubicBezTo>
                  <a:cubicBezTo>
                    <a:pt x="138" y="1069"/>
                    <a:pt x="117" y="1065"/>
                    <a:pt x="93" y="1045"/>
                  </a:cubicBezTo>
                  <a:cubicBezTo>
                    <a:pt x="40" y="1003"/>
                    <a:pt x="34" y="949"/>
                    <a:pt x="34" y="929"/>
                  </a:cubicBezTo>
                  <a:cubicBezTo>
                    <a:pt x="34" y="911"/>
                    <a:pt x="37" y="886"/>
                    <a:pt x="46" y="869"/>
                  </a:cubicBezTo>
                  <a:cubicBezTo>
                    <a:pt x="61" y="836"/>
                    <a:pt x="68" y="803"/>
                    <a:pt x="68" y="748"/>
                  </a:cubicBezTo>
                  <a:cubicBezTo>
                    <a:pt x="68" y="694"/>
                    <a:pt x="68" y="694"/>
                    <a:pt x="68" y="694"/>
                  </a:cubicBezTo>
                  <a:cubicBezTo>
                    <a:pt x="105" y="694"/>
                    <a:pt x="105" y="694"/>
                    <a:pt x="105" y="694"/>
                  </a:cubicBezTo>
                  <a:cubicBezTo>
                    <a:pt x="101" y="706"/>
                    <a:pt x="100" y="719"/>
                    <a:pt x="100" y="734"/>
                  </a:cubicBezTo>
                  <a:cubicBezTo>
                    <a:pt x="100" y="758"/>
                    <a:pt x="105" y="787"/>
                    <a:pt x="113" y="815"/>
                  </a:cubicBezTo>
                  <a:cubicBezTo>
                    <a:pt x="110" y="829"/>
                    <a:pt x="107" y="841"/>
                    <a:pt x="105" y="851"/>
                  </a:cubicBezTo>
                  <a:cubicBezTo>
                    <a:pt x="105" y="852"/>
                    <a:pt x="105" y="852"/>
                    <a:pt x="105" y="852"/>
                  </a:cubicBezTo>
                  <a:cubicBezTo>
                    <a:pt x="103" y="860"/>
                    <a:pt x="100" y="867"/>
                    <a:pt x="96" y="875"/>
                  </a:cubicBezTo>
                  <a:cubicBezTo>
                    <a:pt x="90" y="891"/>
                    <a:pt x="83" y="908"/>
                    <a:pt x="83" y="929"/>
                  </a:cubicBezTo>
                  <a:cubicBezTo>
                    <a:pt x="83" y="966"/>
                    <a:pt x="107" y="1014"/>
                    <a:pt x="173" y="1027"/>
                  </a:cubicBezTo>
                  <a:cubicBezTo>
                    <a:pt x="209" y="1034"/>
                    <a:pt x="235" y="1043"/>
                    <a:pt x="274" y="1071"/>
                  </a:cubicBezTo>
                  <a:cubicBezTo>
                    <a:pt x="297" y="1088"/>
                    <a:pt x="310" y="1104"/>
                    <a:pt x="320" y="1118"/>
                  </a:cubicBezTo>
                  <a:cubicBezTo>
                    <a:pt x="324" y="1122"/>
                    <a:pt x="327" y="1126"/>
                    <a:pt x="330" y="1130"/>
                  </a:cubicBezTo>
                  <a:cubicBezTo>
                    <a:pt x="378" y="1183"/>
                    <a:pt x="442" y="1186"/>
                    <a:pt x="454" y="1186"/>
                  </a:cubicBezTo>
                  <a:cubicBezTo>
                    <a:pt x="466" y="1186"/>
                    <a:pt x="530" y="1183"/>
                    <a:pt x="578" y="1130"/>
                  </a:cubicBezTo>
                  <a:cubicBezTo>
                    <a:pt x="581" y="1126"/>
                    <a:pt x="585" y="1122"/>
                    <a:pt x="588" y="1118"/>
                  </a:cubicBezTo>
                  <a:cubicBezTo>
                    <a:pt x="598" y="1104"/>
                    <a:pt x="611" y="1088"/>
                    <a:pt x="634" y="1071"/>
                  </a:cubicBezTo>
                  <a:cubicBezTo>
                    <a:pt x="673" y="1043"/>
                    <a:pt x="699" y="1034"/>
                    <a:pt x="735" y="1027"/>
                  </a:cubicBezTo>
                  <a:cubicBezTo>
                    <a:pt x="801" y="1014"/>
                    <a:pt x="825" y="966"/>
                    <a:pt x="825" y="929"/>
                  </a:cubicBezTo>
                  <a:cubicBezTo>
                    <a:pt x="825" y="908"/>
                    <a:pt x="818" y="891"/>
                    <a:pt x="812" y="875"/>
                  </a:cubicBezTo>
                  <a:cubicBezTo>
                    <a:pt x="808" y="867"/>
                    <a:pt x="805" y="860"/>
                    <a:pt x="804" y="852"/>
                  </a:cubicBezTo>
                  <a:cubicBezTo>
                    <a:pt x="803" y="851"/>
                    <a:pt x="803" y="851"/>
                    <a:pt x="803" y="851"/>
                  </a:cubicBezTo>
                  <a:cubicBezTo>
                    <a:pt x="801" y="841"/>
                    <a:pt x="798" y="829"/>
                    <a:pt x="796" y="815"/>
                  </a:cubicBezTo>
                  <a:cubicBezTo>
                    <a:pt x="803" y="787"/>
                    <a:pt x="809" y="758"/>
                    <a:pt x="809" y="734"/>
                  </a:cubicBezTo>
                  <a:cubicBezTo>
                    <a:pt x="809" y="719"/>
                    <a:pt x="807" y="706"/>
                    <a:pt x="803" y="694"/>
                  </a:cubicBezTo>
                  <a:cubicBezTo>
                    <a:pt x="841" y="694"/>
                    <a:pt x="841" y="694"/>
                    <a:pt x="841" y="694"/>
                  </a:cubicBezTo>
                  <a:cubicBezTo>
                    <a:pt x="841" y="748"/>
                    <a:pt x="841" y="748"/>
                    <a:pt x="841" y="748"/>
                  </a:cubicBezTo>
                  <a:cubicBezTo>
                    <a:pt x="841" y="803"/>
                    <a:pt x="847" y="836"/>
                    <a:pt x="863" y="869"/>
                  </a:cubicBezTo>
                  <a:moveTo>
                    <a:pt x="859" y="754"/>
                  </a:moveTo>
                  <a:cubicBezTo>
                    <a:pt x="859" y="752"/>
                    <a:pt x="859" y="750"/>
                    <a:pt x="859" y="748"/>
                  </a:cubicBezTo>
                  <a:cubicBezTo>
                    <a:pt x="859" y="707"/>
                    <a:pt x="859" y="707"/>
                    <a:pt x="859" y="707"/>
                  </a:cubicBezTo>
                  <a:cubicBezTo>
                    <a:pt x="882" y="730"/>
                    <a:pt x="882" y="730"/>
                    <a:pt x="882" y="730"/>
                  </a:cubicBezTo>
                  <a:lnTo>
                    <a:pt x="859" y="754"/>
                  </a:lnTo>
                  <a:close/>
                  <a:moveTo>
                    <a:pt x="335" y="912"/>
                  </a:moveTo>
                  <a:cubicBezTo>
                    <a:pt x="335" y="912"/>
                    <a:pt x="335" y="912"/>
                    <a:pt x="335" y="912"/>
                  </a:cubicBezTo>
                  <a:cubicBezTo>
                    <a:pt x="335" y="914"/>
                    <a:pt x="335" y="914"/>
                    <a:pt x="335" y="914"/>
                  </a:cubicBezTo>
                  <a:cubicBezTo>
                    <a:pt x="335" y="934"/>
                    <a:pt x="351" y="950"/>
                    <a:pt x="370" y="950"/>
                  </a:cubicBezTo>
                  <a:cubicBezTo>
                    <a:pt x="376" y="950"/>
                    <a:pt x="376" y="950"/>
                    <a:pt x="376" y="950"/>
                  </a:cubicBezTo>
                  <a:cubicBezTo>
                    <a:pt x="376" y="964"/>
                    <a:pt x="376" y="964"/>
                    <a:pt x="376" y="964"/>
                  </a:cubicBezTo>
                  <a:cubicBezTo>
                    <a:pt x="376" y="979"/>
                    <a:pt x="369" y="993"/>
                    <a:pt x="357" y="1002"/>
                  </a:cubicBezTo>
                  <a:cubicBezTo>
                    <a:pt x="361" y="1007"/>
                    <a:pt x="364" y="1012"/>
                    <a:pt x="368" y="1016"/>
                  </a:cubicBezTo>
                  <a:cubicBezTo>
                    <a:pt x="384" y="1004"/>
                    <a:pt x="394" y="985"/>
                    <a:pt x="394" y="963"/>
                  </a:cubicBezTo>
                  <a:cubicBezTo>
                    <a:pt x="394" y="932"/>
                    <a:pt x="394" y="932"/>
                    <a:pt x="394" y="932"/>
                  </a:cubicBezTo>
                  <a:cubicBezTo>
                    <a:pt x="370" y="932"/>
                    <a:pt x="370" y="932"/>
                    <a:pt x="370" y="932"/>
                  </a:cubicBezTo>
                  <a:cubicBezTo>
                    <a:pt x="360" y="932"/>
                    <a:pt x="352" y="924"/>
                    <a:pt x="352" y="914"/>
                  </a:cubicBezTo>
                  <a:cubicBezTo>
                    <a:pt x="353" y="912"/>
                    <a:pt x="353" y="912"/>
                    <a:pt x="353" y="912"/>
                  </a:cubicBezTo>
                  <a:cubicBezTo>
                    <a:pt x="353" y="904"/>
                    <a:pt x="347" y="898"/>
                    <a:pt x="340" y="895"/>
                  </a:cubicBezTo>
                  <a:cubicBezTo>
                    <a:pt x="333" y="893"/>
                    <a:pt x="328" y="886"/>
                    <a:pt x="328" y="879"/>
                  </a:cubicBezTo>
                  <a:cubicBezTo>
                    <a:pt x="328" y="878"/>
                    <a:pt x="328" y="876"/>
                    <a:pt x="329" y="875"/>
                  </a:cubicBezTo>
                  <a:cubicBezTo>
                    <a:pt x="329" y="874"/>
                    <a:pt x="329" y="872"/>
                    <a:pt x="329" y="869"/>
                  </a:cubicBezTo>
                  <a:cubicBezTo>
                    <a:pt x="329" y="863"/>
                    <a:pt x="326" y="857"/>
                    <a:pt x="320" y="854"/>
                  </a:cubicBezTo>
                  <a:cubicBezTo>
                    <a:pt x="306" y="846"/>
                    <a:pt x="296" y="830"/>
                    <a:pt x="296" y="812"/>
                  </a:cubicBezTo>
                  <a:cubicBezTo>
                    <a:pt x="296" y="809"/>
                    <a:pt x="296" y="805"/>
                    <a:pt x="297" y="802"/>
                  </a:cubicBezTo>
                  <a:cubicBezTo>
                    <a:pt x="354" y="818"/>
                    <a:pt x="354" y="818"/>
                    <a:pt x="354" y="818"/>
                  </a:cubicBezTo>
                  <a:cubicBezTo>
                    <a:pt x="413" y="888"/>
                    <a:pt x="413" y="888"/>
                    <a:pt x="413" y="888"/>
                  </a:cubicBezTo>
                  <a:cubicBezTo>
                    <a:pt x="443" y="861"/>
                    <a:pt x="443" y="861"/>
                    <a:pt x="443" y="861"/>
                  </a:cubicBezTo>
                  <a:cubicBezTo>
                    <a:pt x="443" y="821"/>
                    <a:pt x="443" y="821"/>
                    <a:pt x="443" y="821"/>
                  </a:cubicBezTo>
                  <a:cubicBezTo>
                    <a:pt x="424" y="821"/>
                    <a:pt x="424" y="821"/>
                    <a:pt x="424" y="821"/>
                  </a:cubicBezTo>
                  <a:cubicBezTo>
                    <a:pt x="424" y="821"/>
                    <a:pt x="433" y="803"/>
                    <a:pt x="454" y="803"/>
                  </a:cubicBezTo>
                  <a:cubicBezTo>
                    <a:pt x="473" y="803"/>
                    <a:pt x="483" y="817"/>
                    <a:pt x="486" y="830"/>
                  </a:cubicBezTo>
                  <a:cubicBezTo>
                    <a:pt x="500" y="882"/>
                    <a:pt x="500" y="882"/>
                    <a:pt x="500" y="882"/>
                  </a:cubicBezTo>
                  <a:cubicBezTo>
                    <a:pt x="553" y="818"/>
                    <a:pt x="553" y="818"/>
                    <a:pt x="553" y="818"/>
                  </a:cubicBezTo>
                  <a:cubicBezTo>
                    <a:pt x="611" y="802"/>
                    <a:pt x="611" y="802"/>
                    <a:pt x="611" y="802"/>
                  </a:cubicBezTo>
                  <a:cubicBezTo>
                    <a:pt x="611" y="805"/>
                    <a:pt x="612" y="809"/>
                    <a:pt x="612" y="812"/>
                  </a:cubicBezTo>
                  <a:cubicBezTo>
                    <a:pt x="612" y="830"/>
                    <a:pt x="602" y="846"/>
                    <a:pt x="587" y="854"/>
                  </a:cubicBezTo>
                  <a:cubicBezTo>
                    <a:pt x="582" y="857"/>
                    <a:pt x="578" y="863"/>
                    <a:pt x="578" y="869"/>
                  </a:cubicBezTo>
                  <a:cubicBezTo>
                    <a:pt x="578" y="872"/>
                    <a:pt x="579" y="874"/>
                    <a:pt x="579" y="875"/>
                  </a:cubicBezTo>
                  <a:cubicBezTo>
                    <a:pt x="579" y="876"/>
                    <a:pt x="579" y="878"/>
                    <a:pt x="579" y="879"/>
                  </a:cubicBezTo>
                  <a:cubicBezTo>
                    <a:pt x="579" y="886"/>
                    <a:pt x="574" y="893"/>
                    <a:pt x="568" y="895"/>
                  </a:cubicBezTo>
                  <a:cubicBezTo>
                    <a:pt x="560" y="898"/>
                    <a:pt x="555" y="904"/>
                    <a:pt x="555" y="912"/>
                  </a:cubicBezTo>
                  <a:cubicBezTo>
                    <a:pt x="555" y="914"/>
                    <a:pt x="555" y="914"/>
                    <a:pt x="555" y="914"/>
                  </a:cubicBezTo>
                  <a:cubicBezTo>
                    <a:pt x="555" y="924"/>
                    <a:pt x="547" y="932"/>
                    <a:pt x="537" y="932"/>
                  </a:cubicBezTo>
                  <a:cubicBezTo>
                    <a:pt x="493" y="932"/>
                    <a:pt x="493" y="932"/>
                    <a:pt x="493" y="932"/>
                  </a:cubicBezTo>
                  <a:cubicBezTo>
                    <a:pt x="493" y="932"/>
                    <a:pt x="495" y="963"/>
                    <a:pt x="471" y="988"/>
                  </a:cubicBezTo>
                  <a:cubicBezTo>
                    <a:pt x="466" y="994"/>
                    <a:pt x="458" y="1009"/>
                    <a:pt x="466" y="1028"/>
                  </a:cubicBezTo>
                  <a:cubicBezTo>
                    <a:pt x="476" y="1048"/>
                    <a:pt x="495" y="1057"/>
                    <a:pt x="495" y="1057"/>
                  </a:cubicBezTo>
                  <a:cubicBezTo>
                    <a:pt x="502" y="1053"/>
                    <a:pt x="513" y="1045"/>
                    <a:pt x="513" y="1045"/>
                  </a:cubicBezTo>
                  <a:cubicBezTo>
                    <a:pt x="497" y="1040"/>
                    <a:pt x="488" y="1030"/>
                    <a:pt x="482" y="1020"/>
                  </a:cubicBezTo>
                  <a:cubicBezTo>
                    <a:pt x="478" y="1013"/>
                    <a:pt x="481" y="1004"/>
                    <a:pt x="486" y="999"/>
                  </a:cubicBezTo>
                  <a:cubicBezTo>
                    <a:pt x="493" y="993"/>
                    <a:pt x="501" y="979"/>
                    <a:pt x="504" y="970"/>
                  </a:cubicBezTo>
                  <a:cubicBezTo>
                    <a:pt x="508" y="959"/>
                    <a:pt x="510" y="950"/>
                    <a:pt x="510" y="950"/>
                  </a:cubicBezTo>
                  <a:cubicBezTo>
                    <a:pt x="537" y="950"/>
                    <a:pt x="537" y="950"/>
                    <a:pt x="537" y="950"/>
                  </a:cubicBezTo>
                  <a:cubicBezTo>
                    <a:pt x="557" y="950"/>
                    <a:pt x="573" y="934"/>
                    <a:pt x="573" y="914"/>
                  </a:cubicBezTo>
                  <a:cubicBezTo>
                    <a:pt x="573" y="912"/>
                    <a:pt x="573" y="912"/>
                    <a:pt x="573" y="912"/>
                  </a:cubicBezTo>
                  <a:cubicBezTo>
                    <a:pt x="573" y="912"/>
                    <a:pt x="573" y="912"/>
                    <a:pt x="573" y="912"/>
                  </a:cubicBezTo>
                  <a:cubicBezTo>
                    <a:pt x="587" y="908"/>
                    <a:pt x="597" y="894"/>
                    <a:pt x="597" y="879"/>
                  </a:cubicBezTo>
                  <a:cubicBezTo>
                    <a:pt x="597" y="876"/>
                    <a:pt x="597" y="872"/>
                    <a:pt x="596" y="870"/>
                  </a:cubicBezTo>
                  <a:cubicBezTo>
                    <a:pt x="616" y="858"/>
                    <a:pt x="630" y="837"/>
                    <a:pt x="630" y="812"/>
                  </a:cubicBezTo>
                  <a:cubicBezTo>
                    <a:pt x="630" y="801"/>
                    <a:pt x="627" y="790"/>
                    <a:pt x="622" y="780"/>
                  </a:cubicBezTo>
                  <a:cubicBezTo>
                    <a:pt x="543" y="802"/>
                    <a:pt x="543" y="802"/>
                    <a:pt x="543" y="802"/>
                  </a:cubicBezTo>
                  <a:cubicBezTo>
                    <a:pt x="508" y="844"/>
                    <a:pt x="508" y="844"/>
                    <a:pt x="508" y="844"/>
                  </a:cubicBezTo>
                  <a:cubicBezTo>
                    <a:pt x="508" y="844"/>
                    <a:pt x="505" y="835"/>
                    <a:pt x="503" y="825"/>
                  </a:cubicBezTo>
                  <a:cubicBezTo>
                    <a:pt x="498" y="804"/>
                    <a:pt x="483" y="795"/>
                    <a:pt x="483" y="795"/>
                  </a:cubicBezTo>
                  <a:cubicBezTo>
                    <a:pt x="501" y="754"/>
                    <a:pt x="501" y="754"/>
                    <a:pt x="501" y="754"/>
                  </a:cubicBezTo>
                  <a:cubicBezTo>
                    <a:pt x="471" y="760"/>
                    <a:pt x="471" y="760"/>
                    <a:pt x="471" y="760"/>
                  </a:cubicBezTo>
                  <a:cubicBezTo>
                    <a:pt x="454" y="737"/>
                    <a:pt x="454" y="737"/>
                    <a:pt x="454" y="737"/>
                  </a:cubicBezTo>
                  <a:cubicBezTo>
                    <a:pt x="436" y="760"/>
                    <a:pt x="436" y="760"/>
                    <a:pt x="436" y="760"/>
                  </a:cubicBezTo>
                  <a:cubicBezTo>
                    <a:pt x="407" y="754"/>
                    <a:pt x="407" y="754"/>
                    <a:pt x="407" y="754"/>
                  </a:cubicBezTo>
                  <a:cubicBezTo>
                    <a:pt x="425" y="795"/>
                    <a:pt x="425" y="795"/>
                    <a:pt x="425" y="795"/>
                  </a:cubicBezTo>
                  <a:cubicBezTo>
                    <a:pt x="413" y="803"/>
                    <a:pt x="404" y="817"/>
                    <a:pt x="404" y="835"/>
                  </a:cubicBezTo>
                  <a:cubicBezTo>
                    <a:pt x="404" y="837"/>
                    <a:pt x="404" y="839"/>
                    <a:pt x="404" y="839"/>
                  </a:cubicBezTo>
                  <a:cubicBezTo>
                    <a:pt x="425" y="839"/>
                    <a:pt x="425" y="839"/>
                    <a:pt x="425" y="839"/>
                  </a:cubicBezTo>
                  <a:cubicBezTo>
                    <a:pt x="425" y="853"/>
                    <a:pt x="425" y="853"/>
                    <a:pt x="425" y="853"/>
                  </a:cubicBezTo>
                  <a:cubicBezTo>
                    <a:pt x="415" y="862"/>
                    <a:pt x="415" y="862"/>
                    <a:pt x="415" y="862"/>
                  </a:cubicBezTo>
                  <a:cubicBezTo>
                    <a:pt x="365" y="802"/>
                    <a:pt x="365" y="802"/>
                    <a:pt x="365" y="802"/>
                  </a:cubicBezTo>
                  <a:cubicBezTo>
                    <a:pt x="286" y="780"/>
                    <a:pt x="286" y="780"/>
                    <a:pt x="286" y="780"/>
                  </a:cubicBezTo>
                  <a:cubicBezTo>
                    <a:pt x="281" y="790"/>
                    <a:pt x="278" y="801"/>
                    <a:pt x="278" y="812"/>
                  </a:cubicBezTo>
                  <a:cubicBezTo>
                    <a:pt x="278" y="837"/>
                    <a:pt x="291" y="858"/>
                    <a:pt x="311" y="870"/>
                  </a:cubicBezTo>
                  <a:cubicBezTo>
                    <a:pt x="311" y="872"/>
                    <a:pt x="310" y="876"/>
                    <a:pt x="310" y="879"/>
                  </a:cubicBezTo>
                  <a:cubicBezTo>
                    <a:pt x="310" y="894"/>
                    <a:pt x="320" y="908"/>
                    <a:pt x="335" y="912"/>
                  </a:cubicBezTo>
                  <a:moveTo>
                    <a:pt x="445" y="780"/>
                  </a:moveTo>
                  <a:cubicBezTo>
                    <a:pt x="454" y="769"/>
                    <a:pt x="454" y="769"/>
                    <a:pt x="454" y="769"/>
                  </a:cubicBezTo>
                  <a:cubicBezTo>
                    <a:pt x="462" y="780"/>
                    <a:pt x="462" y="780"/>
                    <a:pt x="462" y="780"/>
                  </a:cubicBezTo>
                  <a:cubicBezTo>
                    <a:pt x="470" y="779"/>
                    <a:pt x="470" y="779"/>
                    <a:pt x="470" y="779"/>
                  </a:cubicBezTo>
                  <a:cubicBezTo>
                    <a:pt x="466" y="787"/>
                    <a:pt x="466" y="787"/>
                    <a:pt x="466" y="787"/>
                  </a:cubicBezTo>
                  <a:cubicBezTo>
                    <a:pt x="466" y="787"/>
                    <a:pt x="460" y="786"/>
                    <a:pt x="454" y="786"/>
                  </a:cubicBezTo>
                  <a:cubicBezTo>
                    <a:pt x="448" y="786"/>
                    <a:pt x="441" y="787"/>
                    <a:pt x="441" y="787"/>
                  </a:cubicBezTo>
                  <a:cubicBezTo>
                    <a:pt x="437" y="779"/>
                    <a:pt x="437" y="779"/>
                    <a:pt x="437" y="779"/>
                  </a:cubicBezTo>
                  <a:lnTo>
                    <a:pt x="445" y="78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pic>
          <p:nvPicPr>
            <p:cNvPr id="107" name="Google Shape;107;p1"/>
            <p:cNvPicPr preferRelativeResize="0"/>
            <p:nvPr/>
          </p:nvPicPr>
          <p:blipFill rotWithShape="1">
            <a:blip r:embed="rId3">
              <a:alphaModFix/>
            </a:blip>
            <a:srcRect/>
            <a:stretch/>
          </p:blipFill>
          <p:spPr>
            <a:xfrm rot="10800000" flipH="1">
              <a:off x="341" y="974"/>
              <a:ext cx="524" cy="524"/>
            </a:xfrm>
            <a:prstGeom prst="rect">
              <a:avLst/>
            </a:prstGeom>
            <a:noFill/>
            <a:ln>
              <a:noFill/>
            </a:ln>
          </p:spPr>
        </p:pic>
        <p:sp>
          <p:nvSpPr>
            <p:cNvPr id="108" name="Google Shape;108;p1"/>
            <p:cNvSpPr/>
            <p:nvPr/>
          </p:nvSpPr>
          <p:spPr>
            <a:xfrm>
              <a:off x="104" y="1107"/>
              <a:ext cx="237" cy="226"/>
            </a:xfrm>
            <a:custGeom>
              <a:avLst/>
              <a:gdLst/>
              <a:ahLst/>
              <a:cxnLst/>
              <a:rect l="l" t="t" r="r" b="b"/>
              <a:pathLst>
                <a:path w="460" h="454" extrusionOk="0">
                  <a:moveTo>
                    <a:pt x="152" y="232"/>
                  </a:moveTo>
                  <a:cubicBezTo>
                    <a:pt x="182" y="232"/>
                    <a:pt x="182" y="232"/>
                    <a:pt x="182" y="232"/>
                  </a:cubicBezTo>
                  <a:cubicBezTo>
                    <a:pt x="182" y="218"/>
                    <a:pt x="182" y="218"/>
                    <a:pt x="182" y="218"/>
                  </a:cubicBezTo>
                  <a:cubicBezTo>
                    <a:pt x="152" y="218"/>
                    <a:pt x="152" y="218"/>
                    <a:pt x="152" y="218"/>
                  </a:cubicBezTo>
                  <a:cubicBezTo>
                    <a:pt x="152" y="197"/>
                    <a:pt x="152" y="197"/>
                    <a:pt x="152" y="197"/>
                  </a:cubicBezTo>
                  <a:cubicBezTo>
                    <a:pt x="187" y="197"/>
                    <a:pt x="187" y="197"/>
                    <a:pt x="187" y="197"/>
                  </a:cubicBezTo>
                  <a:cubicBezTo>
                    <a:pt x="187" y="184"/>
                    <a:pt x="187" y="184"/>
                    <a:pt x="187" y="184"/>
                  </a:cubicBezTo>
                  <a:cubicBezTo>
                    <a:pt x="137" y="184"/>
                    <a:pt x="137" y="184"/>
                    <a:pt x="137" y="184"/>
                  </a:cubicBezTo>
                  <a:cubicBezTo>
                    <a:pt x="137" y="270"/>
                    <a:pt x="137" y="270"/>
                    <a:pt x="137" y="270"/>
                  </a:cubicBezTo>
                  <a:cubicBezTo>
                    <a:pt x="188" y="270"/>
                    <a:pt x="188" y="270"/>
                    <a:pt x="188" y="270"/>
                  </a:cubicBezTo>
                  <a:cubicBezTo>
                    <a:pt x="188" y="257"/>
                    <a:pt x="188" y="257"/>
                    <a:pt x="188" y="257"/>
                  </a:cubicBezTo>
                  <a:cubicBezTo>
                    <a:pt x="152" y="257"/>
                    <a:pt x="152" y="257"/>
                    <a:pt x="152" y="257"/>
                  </a:cubicBezTo>
                  <a:lnTo>
                    <a:pt x="152" y="232"/>
                  </a:lnTo>
                  <a:close/>
                  <a:moveTo>
                    <a:pt x="100" y="220"/>
                  </a:moveTo>
                  <a:cubicBezTo>
                    <a:pt x="94" y="216"/>
                    <a:pt x="94" y="216"/>
                    <a:pt x="94" y="216"/>
                  </a:cubicBezTo>
                  <a:cubicBezTo>
                    <a:pt x="86" y="212"/>
                    <a:pt x="82" y="208"/>
                    <a:pt x="82" y="203"/>
                  </a:cubicBezTo>
                  <a:cubicBezTo>
                    <a:pt x="82" y="197"/>
                    <a:pt x="87" y="193"/>
                    <a:pt x="95" y="193"/>
                  </a:cubicBezTo>
                  <a:cubicBezTo>
                    <a:pt x="100" y="193"/>
                    <a:pt x="107" y="196"/>
                    <a:pt x="115" y="200"/>
                  </a:cubicBezTo>
                  <a:cubicBezTo>
                    <a:pt x="116" y="186"/>
                    <a:pt x="116" y="186"/>
                    <a:pt x="116" y="186"/>
                  </a:cubicBezTo>
                  <a:cubicBezTo>
                    <a:pt x="108" y="183"/>
                    <a:pt x="101" y="181"/>
                    <a:pt x="94" y="181"/>
                  </a:cubicBezTo>
                  <a:cubicBezTo>
                    <a:pt x="78" y="181"/>
                    <a:pt x="68" y="190"/>
                    <a:pt x="68" y="204"/>
                  </a:cubicBezTo>
                  <a:cubicBezTo>
                    <a:pt x="68" y="214"/>
                    <a:pt x="74" y="221"/>
                    <a:pt x="86" y="228"/>
                  </a:cubicBezTo>
                  <a:cubicBezTo>
                    <a:pt x="92" y="232"/>
                    <a:pt x="92" y="232"/>
                    <a:pt x="92" y="232"/>
                  </a:cubicBezTo>
                  <a:cubicBezTo>
                    <a:pt x="101" y="237"/>
                    <a:pt x="105" y="241"/>
                    <a:pt x="105" y="248"/>
                  </a:cubicBezTo>
                  <a:cubicBezTo>
                    <a:pt x="105" y="255"/>
                    <a:pt x="99" y="260"/>
                    <a:pt x="90" y="260"/>
                  </a:cubicBezTo>
                  <a:cubicBezTo>
                    <a:pt x="82" y="260"/>
                    <a:pt x="75" y="257"/>
                    <a:pt x="66" y="251"/>
                  </a:cubicBezTo>
                  <a:cubicBezTo>
                    <a:pt x="67" y="268"/>
                    <a:pt x="67" y="268"/>
                    <a:pt x="67" y="268"/>
                  </a:cubicBezTo>
                  <a:cubicBezTo>
                    <a:pt x="74" y="272"/>
                    <a:pt x="82" y="273"/>
                    <a:pt x="90" y="273"/>
                  </a:cubicBezTo>
                  <a:cubicBezTo>
                    <a:pt x="109" y="273"/>
                    <a:pt x="120" y="263"/>
                    <a:pt x="120" y="247"/>
                  </a:cubicBezTo>
                  <a:cubicBezTo>
                    <a:pt x="120" y="236"/>
                    <a:pt x="113" y="228"/>
                    <a:pt x="100" y="220"/>
                  </a:cubicBezTo>
                  <a:moveTo>
                    <a:pt x="326" y="197"/>
                  </a:moveTo>
                  <a:cubicBezTo>
                    <a:pt x="355" y="197"/>
                    <a:pt x="355" y="197"/>
                    <a:pt x="355" y="197"/>
                  </a:cubicBezTo>
                  <a:cubicBezTo>
                    <a:pt x="355" y="270"/>
                    <a:pt x="355" y="270"/>
                    <a:pt x="355" y="270"/>
                  </a:cubicBezTo>
                  <a:cubicBezTo>
                    <a:pt x="371" y="270"/>
                    <a:pt x="371" y="270"/>
                    <a:pt x="371" y="270"/>
                  </a:cubicBezTo>
                  <a:cubicBezTo>
                    <a:pt x="371" y="197"/>
                    <a:pt x="371" y="197"/>
                    <a:pt x="371" y="197"/>
                  </a:cubicBezTo>
                  <a:cubicBezTo>
                    <a:pt x="400" y="197"/>
                    <a:pt x="400" y="197"/>
                    <a:pt x="400" y="197"/>
                  </a:cubicBezTo>
                  <a:cubicBezTo>
                    <a:pt x="400" y="184"/>
                    <a:pt x="400" y="184"/>
                    <a:pt x="400" y="184"/>
                  </a:cubicBezTo>
                  <a:cubicBezTo>
                    <a:pt x="326" y="184"/>
                    <a:pt x="326" y="184"/>
                    <a:pt x="326" y="184"/>
                  </a:cubicBezTo>
                  <a:lnTo>
                    <a:pt x="326" y="197"/>
                  </a:lnTo>
                  <a:close/>
                  <a:moveTo>
                    <a:pt x="300" y="230"/>
                  </a:moveTo>
                  <a:cubicBezTo>
                    <a:pt x="288" y="211"/>
                    <a:pt x="288" y="211"/>
                    <a:pt x="288" y="211"/>
                  </a:cubicBezTo>
                  <a:cubicBezTo>
                    <a:pt x="271" y="211"/>
                    <a:pt x="271" y="211"/>
                    <a:pt x="271" y="211"/>
                  </a:cubicBezTo>
                  <a:cubicBezTo>
                    <a:pt x="292" y="242"/>
                    <a:pt x="292" y="242"/>
                    <a:pt x="292" y="242"/>
                  </a:cubicBezTo>
                  <a:cubicBezTo>
                    <a:pt x="292" y="270"/>
                    <a:pt x="292" y="270"/>
                    <a:pt x="292" y="270"/>
                  </a:cubicBezTo>
                  <a:cubicBezTo>
                    <a:pt x="306" y="270"/>
                    <a:pt x="306" y="270"/>
                    <a:pt x="306" y="270"/>
                  </a:cubicBezTo>
                  <a:cubicBezTo>
                    <a:pt x="306" y="242"/>
                    <a:pt x="306" y="242"/>
                    <a:pt x="306" y="242"/>
                  </a:cubicBezTo>
                  <a:cubicBezTo>
                    <a:pt x="329" y="211"/>
                    <a:pt x="329" y="211"/>
                    <a:pt x="329" y="211"/>
                  </a:cubicBezTo>
                  <a:cubicBezTo>
                    <a:pt x="314" y="211"/>
                    <a:pt x="314" y="211"/>
                    <a:pt x="314" y="211"/>
                  </a:cubicBezTo>
                  <a:lnTo>
                    <a:pt x="300" y="230"/>
                  </a:lnTo>
                  <a:close/>
                  <a:moveTo>
                    <a:pt x="215" y="227"/>
                  </a:moveTo>
                  <a:cubicBezTo>
                    <a:pt x="215" y="208"/>
                    <a:pt x="227" y="195"/>
                    <a:pt x="244" y="195"/>
                  </a:cubicBezTo>
                  <a:cubicBezTo>
                    <a:pt x="253" y="195"/>
                    <a:pt x="260" y="199"/>
                    <a:pt x="267" y="206"/>
                  </a:cubicBezTo>
                  <a:cubicBezTo>
                    <a:pt x="269" y="189"/>
                    <a:pt x="269" y="189"/>
                    <a:pt x="269" y="189"/>
                  </a:cubicBezTo>
                  <a:cubicBezTo>
                    <a:pt x="261" y="184"/>
                    <a:pt x="252" y="181"/>
                    <a:pt x="243" y="181"/>
                  </a:cubicBezTo>
                  <a:cubicBezTo>
                    <a:pt x="218" y="181"/>
                    <a:pt x="199" y="200"/>
                    <a:pt x="199" y="227"/>
                  </a:cubicBezTo>
                  <a:cubicBezTo>
                    <a:pt x="199" y="242"/>
                    <a:pt x="205" y="255"/>
                    <a:pt x="216" y="264"/>
                  </a:cubicBezTo>
                  <a:cubicBezTo>
                    <a:pt x="224" y="270"/>
                    <a:pt x="233" y="273"/>
                    <a:pt x="243" y="273"/>
                  </a:cubicBezTo>
                  <a:cubicBezTo>
                    <a:pt x="252" y="273"/>
                    <a:pt x="261" y="270"/>
                    <a:pt x="269" y="265"/>
                  </a:cubicBezTo>
                  <a:cubicBezTo>
                    <a:pt x="270" y="246"/>
                    <a:pt x="270" y="246"/>
                    <a:pt x="270" y="246"/>
                  </a:cubicBezTo>
                  <a:cubicBezTo>
                    <a:pt x="261" y="254"/>
                    <a:pt x="253" y="258"/>
                    <a:pt x="243" y="258"/>
                  </a:cubicBezTo>
                  <a:cubicBezTo>
                    <a:pt x="227" y="258"/>
                    <a:pt x="215" y="245"/>
                    <a:pt x="215" y="227"/>
                  </a:cubicBezTo>
                  <a:moveTo>
                    <a:pt x="0" y="454"/>
                  </a:moveTo>
                  <a:cubicBezTo>
                    <a:pt x="460" y="454"/>
                    <a:pt x="460" y="454"/>
                    <a:pt x="460" y="454"/>
                  </a:cubicBezTo>
                  <a:cubicBezTo>
                    <a:pt x="460" y="0"/>
                    <a:pt x="460" y="0"/>
                    <a:pt x="460" y="0"/>
                  </a:cubicBezTo>
                  <a:cubicBezTo>
                    <a:pt x="0" y="0"/>
                    <a:pt x="0" y="0"/>
                    <a:pt x="0" y="0"/>
                  </a:cubicBezTo>
                  <a:lnTo>
                    <a:pt x="0" y="454"/>
                  </a:lnTo>
                  <a:close/>
                  <a:moveTo>
                    <a:pt x="6" y="6"/>
                  </a:moveTo>
                  <a:cubicBezTo>
                    <a:pt x="454" y="6"/>
                    <a:pt x="454" y="6"/>
                    <a:pt x="454" y="6"/>
                  </a:cubicBezTo>
                  <a:cubicBezTo>
                    <a:pt x="454" y="446"/>
                    <a:pt x="454" y="446"/>
                    <a:pt x="454" y="446"/>
                  </a:cubicBezTo>
                  <a:cubicBezTo>
                    <a:pt x="6" y="446"/>
                    <a:pt x="6" y="446"/>
                    <a:pt x="6" y="446"/>
                  </a:cubicBezTo>
                  <a:lnTo>
                    <a:pt x="6" y="6"/>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0" name="Google Shape;110;p1"/>
            <p:cNvSpPr/>
            <p:nvPr/>
          </p:nvSpPr>
          <p:spPr>
            <a:xfrm>
              <a:off x="-45" y="3"/>
              <a:ext cx="3697" cy="125"/>
            </a:xfrm>
            <a:custGeom>
              <a:avLst/>
              <a:gdLst/>
              <a:ahLst/>
              <a:cxnLst/>
              <a:rect l="l" t="t" r="r" b="b"/>
              <a:pathLst>
                <a:path w="3697" h="125" extrusionOk="0">
                  <a:moveTo>
                    <a:pt x="0" y="54"/>
                  </a:moveTo>
                  <a:lnTo>
                    <a:pt x="0" y="0"/>
                  </a:lnTo>
                  <a:lnTo>
                    <a:pt x="3697" y="0"/>
                  </a:lnTo>
                  <a:lnTo>
                    <a:pt x="3697" y="41"/>
                  </a:lnTo>
                  <a:lnTo>
                    <a:pt x="1735" y="125"/>
                  </a:lnTo>
                  <a:lnTo>
                    <a:pt x="0" y="54"/>
                  </a:lnTo>
                  <a:close/>
                </a:path>
              </a:pathLst>
            </a:custGeom>
            <a:solidFill>
              <a:srgbClr val="00748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1" name="Google Shape;111;p1"/>
            <p:cNvSpPr/>
            <p:nvPr/>
          </p:nvSpPr>
          <p:spPr>
            <a:xfrm>
              <a:off x="0" y="3"/>
              <a:ext cx="3697" cy="125"/>
            </a:xfrm>
            <a:custGeom>
              <a:avLst/>
              <a:gdLst/>
              <a:ahLst/>
              <a:cxnLst/>
              <a:rect l="l" t="t" r="r" b="b"/>
              <a:pathLst>
                <a:path w="3697" h="125" extrusionOk="0">
                  <a:moveTo>
                    <a:pt x="0" y="54"/>
                  </a:moveTo>
                  <a:lnTo>
                    <a:pt x="0" y="0"/>
                  </a:lnTo>
                  <a:lnTo>
                    <a:pt x="3697" y="0"/>
                  </a:lnTo>
                  <a:lnTo>
                    <a:pt x="3697" y="41"/>
                  </a:lnTo>
                  <a:lnTo>
                    <a:pt x="1735" y="125"/>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2" name="Google Shape;112;p1"/>
            <p:cNvSpPr/>
            <p:nvPr/>
          </p:nvSpPr>
          <p:spPr>
            <a:xfrm>
              <a:off x="-45" y="57"/>
              <a:ext cx="1780" cy="108"/>
            </a:xfrm>
            <a:custGeom>
              <a:avLst/>
              <a:gdLst/>
              <a:ahLst/>
              <a:cxnLst/>
              <a:rect l="l" t="t" r="r" b="b"/>
              <a:pathLst>
                <a:path w="1780" h="108" extrusionOk="0">
                  <a:moveTo>
                    <a:pt x="834" y="108"/>
                  </a:moveTo>
                  <a:lnTo>
                    <a:pt x="0" y="31"/>
                  </a:lnTo>
                  <a:lnTo>
                    <a:pt x="0" y="0"/>
                  </a:lnTo>
                  <a:lnTo>
                    <a:pt x="1780" y="69"/>
                  </a:lnTo>
                  <a:lnTo>
                    <a:pt x="834" y="108"/>
                  </a:lnTo>
                  <a:close/>
                </a:path>
              </a:pathLst>
            </a:custGeom>
            <a:solidFill>
              <a:srgbClr val="0090A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3" name="Google Shape;113;p1"/>
            <p:cNvSpPr/>
            <p:nvPr/>
          </p:nvSpPr>
          <p:spPr>
            <a:xfrm>
              <a:off x="0" y="57"/>
              <a:ext cx="1780" cy="108"/>
            </a:xfrm>
            <a:custGeom>
              <a:avLst/>
              <a:gdLst/>
              <a:ahLst/>
              <a:cxnLst/>
              <a:rect l="l" t="t" r="r" b="b"/>
              <a:pathLst>
                <a:path w="1780" h="108" extrusionOk="0">
                  <a:moveTo>
                    <a:pt x="834" y="108"/>
                  </a:moveTo>
                  <a:lnTo>
                    <a:pt x="0" y="31"/>
                  </a:lnTo>
                  <a:lnTo>
                    <a:pt x="0" y="0"/>
                  </a:lnTo>
                  <a:lnTo>
                    <a:pt x="1780" y="69"/>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4" name="Google Shape;114;p1"/>
            <p:cNvSpPr/>
            <p:nvPr/>
          </p:nvSpPr>
          <p:spPr>
            <a:xfrm>
              <a:off x="-45" y="88"/>
              <a:ext cx="834" cy="108"/>
            </a:xfrm>
            <a:custGeom>
              <a:avLst/>
              <a:gdLst/>
              <a:ahLst/>
              <a:cxnLst/>
              <a:rect l="l" t="t" r="r" b="b"/>
              <a:pathLst>
                <a:path w="834" h="108" extrusionOk="0">
                  <a:moveTo>
                    <a:pt x="0" y="0"/>
                  </a:moveTo>
                  <a:lnTo>
                    <a:pt x="834" y="77"/>
                  </a:lnTo>
                  <a:lnTo>
                    <a:pt x="0" y="108"/>
                  </a:lnTo>
                  <a:lnTo>
                    <a:pt x="0" y="0"/>
                  </a:lnTo>
                  <a:close/>
                </a:path>
              </a:pathLst>
            </a:custGeom>
            <a:solidFill>
              <a:srgbClr val="FF765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5" name="Google Shape;115;p1"/>
            <p:cNvSpPr/>
            <p:nvPr/>
          </p:nvSpPr>
          <p:spPr>
            <a:xfrm>
              <a:off x="-45" y="88"/>
              <a:ext cx="834" cy="108"/>
            </a:xfrm>
            <a:custGeom>
              <a:avLst/>
              <a:gdLst/>
              <a:ahLst/>
              <a:cxnLst/>
              <a:rect l="l" t="t" r="r" b="b"/>
              <a:pathLst>
                <a:path w="834" h="108" extrusionOk="0">
                  <a:moveTo>
                    <a:pt x="0" y="0"/>
                  </a:moveTo>
                  <a:lnTo>
                    <a:pt x="834" y="77"/>
                  </a:lnTo>
                  <a:lnTo>
                    <a:pt x="0" y="108"/>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6" name="Google Shape;116;p1"/>
            <p:cNvSpPr/>
            <p:nvPr/>
          </p:nvSpPr>
          <p:spPr>
            <a:xfrm>
              <a:off x="1742" y="44"/>
              <a:ext cx="1908" cy="112"/>
            </a:xfrm>
            <a:custGeom>
              <a:avLst/>
              <a:gdLst/>
              <a:ahLst/>
              <a:cxnLst/>
              <a:rect l="l" t="t" r="r" b="b"/>
              <a:pathLst>
                <a:path w="1908" h="112" extrusionOk="0">
                  <a:moveTo>
                    <a:pt x="650" y="112"/>
                  </a:moveTo>
                  <a:lnTo>
                    <a:pt x="0" y="82"/>
                  </a:lnTo>
                  <a:lnTo>
                    <a:pt x="1908" y="0"/>
                  </a:lnTo>
                  <a:lnTo>
                    <a:pt x="1908" y="47"/>
                  </a:lnTo>
                  <a:lnTo>
                    <a:pt x="650" y="112"/>
                  </a:lnTo>
                  <a:close/>
                </a:path>
              </a:pathLst>
            </a:custGeom>
            <a:solidFill>
              <a:srgbClr val="FFE49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7" name="Google Shape;117;p1"/>
            <p:cNvSpPr/>
            <p:nvPr/>
          </p:nvSpPr>
          <p:spPr>
            <a:xfrm>
              <a:off x="1789" y="44"/>
              <a:ext cx="1908" cy="112"/>
            </a:xfrm>
            <a:custGeom>
              <a:avLst/>
              <a:gdLst/>
              <a:ahLst/>
              <a:cxnLst/>
              <a:rect l="l" t="t" r="r" b="b"/>
              <a:pathLst>
                <a:path w="1908" h="112" extrusionOk="0">
                  <a:moveTo>
                    <a:pt x="650" y="112"/>
                  </a:moveTo>
                  <a:lnTo>
                    <a:pt x="0" y="82"/>
                  </a:lnTo>
                  <a:lnTo>
                    <a:pt x="1908" y="0"/>
                  </a:lnTo>
                  <a:lnTo>
                    <a:pt x="1908" y="47"/>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8" name="Google Shape;118;p1"/>
            <p:cNvSpPr/>
            <p:nvPr/>
          </p:nvSpPr>
          <p:spPr>
            <a:xfrm>
              <a:off x="-45" y="916"/>
              <a:ext cx="3697" cy="142"/>
            </a:xfrm>
            <a:custGeom>
              <a:avLst/>
              <a:gdLst/>
              <a:ahLst/>
              <a:cxnLst/>
              <a:rect l="l" t="t" r="r" b="b"/>
              <a:pathLst>
                <a:path w="3697" h="142" extrusionOk="0">
                  <a:moveTo>
                    <a:pt x="2512" y="0"/>
                  </a:moveTo>
                  <a:lnTo>
                    <a:pt x="3697" y="39"/>
                  </a:lnTo>
                  <a:lnTo>
                    <a:pt x="3697" y="142"/>
                  </a:lnTo>
                  <a:lnTo>
                    <a:pt x="0" y="142"/>
                  </a:lnTo>
                  <a:lnTo>
                    <a:pt x="0" y="48"/>
                  </a:lnTo>
                  <a:lnTo>
                    <a:pt x="2512" y="0"/>
                  </a:lnTo>
                  <a:close/>
                </a:path>
              </a:pathLst>
            </a:custGeom>
            <a:solidFill>
              <a:srgbClr val="00748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19" name="Google Shape;119;p1"/>
            <p:cNvSpPr/>
            <p:nvPr/>
          </p:nvSpPr>
          <p:spPr>
            <a:xfrm>
              <a:off x="0" y="916"/>
              <a:ext cx="3697" cy="142"/>
            </a:xfrm>
            <a:custGeom>
              <a:avLst/>
              <a:gdLst/>
              <a:ahLst/>
              <a:cxnLst/>
              <a:rect l="l" t="t" r="r" b="b"/>
              <a:pathLst>
                <a:path w="3697" h="142" extrusionOk="0">
                  <a:moveTo>
                    <a:pt x="2512" y="0"/>
                  </a:moveTo>
                  <a:lnTo>
                    <a:pt x="3697" y="39"/>
                  </a:lnTo>
                  <a:lnTo>
                    <a:pt x="3697" y="142"/>
                  </a:lnTo>
                  <a:lnTo>
                    <a:pt x="0" y="142"/>
                  </a:lnTo>
                  <a:lnTo>
                    <a:pt x="0" y="48"/>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0" name="Google Shape;120;p1"/>
            <p:cNvSpPr/>
            <p:nvPr/>
          </p:nvSpPr>
          <p:spPr>
            <a:xfrm>
              <a:off x="-45" y="866"/>
              <a:ext cx="2512" cy="98"/>
            </a:xfrm>
            <a:custGeom>
              <a:avLst/>
              <a:gdLst/>
              <a:ahLst/>
              <a:cxnLst/>
              <a:rect l="l" t="t" r="r" b="b"/>
              <a:pathLst>
                <a:path w="2512" h="98" extrusionOk="0">
                  <a:moveTo>
                    <a:pt x="2512" y="50"/>
                  </a:moveTo>
                  <a:lnTo>
                    <a:pt x="0" y="98"/>
                  </a:lnTo>
                  <a:lnTo>
                    <a:pt x="0" y="0"/>
                  </a:lnTo>
                  <a:lnTo>
                    <a:pt x="2512" y="50"/>
                  </a:lnTo>
                  <a:close/>
                </a:path>
              </a:pathLst>
            </a:custGeom>
            <a:solidFill>
              <a:srgbClr val="FFAE9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1" name="Google Shape;121;p1"/>
            <p:cNvSpPr/>
            <p:nvPr/>
          </p:nvSpPr>
          <p:spPr>
            <a:xfrm>
              <a:off x="0" y="866"/>
              <a:ext cx="2512" cy="98"/>
            </a:xfrm>
            <a:custGeom>
              <a:avLst/>
              <a:gdLst/>
              <a:ahLst/>
              <a:cxnLst/>
              <a:rect l="l" t="t" r="r" b="b"/>
              <a:pathLst>
                <a:path w="2512" h="98" extrusionOk="0">
                  <a:moveTo>
                    <a:pt x="2512" y="50"/>
                  </a:moveTo>
                  <a:lnTo>
                    <a:pt x="0" y="98"/>
                  </a:lnTo>
                  <a:lnTo>
                    <a:pt x="0" y="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2" name="Google Shape;122;p1"/>
            <p:cNvSpPr/>
            <p:nvPr/>
          </p:nvSpPr>
          <p:spPr>
            <a:xfrm>
              <a:off x="2536" y="894"/>
              <a:ext cx="1109" cy="61"/>
            </a:xfrm>
            <a:custGeom>
              <a:avLst/>
              <a:gdLst/>
              <a:ahLst/>
              <a:cxnLst/>
              <a:rect l="l" t="t" r="r" b="b"/>
              <a:pathLst>
                <a:path w="1109" h="61" extrusionOk="0">
                  <a:moveTo>
                    <a:pt x="0" y="24"/>
                  </a:moveTo>
                  <a:lnTo>
                    <a:pt x="443" y="0"/>
                  </a:lnTo>
                  <a:lnTo>
                    <a:pt x="844" y="8"/>
                  </a:lnTo>
                  <a:lnTo>
                    <a:pt x="1109" y="10"/>
                  </a:lnTo>
                  <a:lnTo>
                    <a:pt x="1109" y="61"/>
                  </a:lnTo>
                  <a:lnTo>
                    <a:pt x="0" y="24"/>
                  </a:lnTo>
                  <a:close/>
                </a:path>
              </a:pathLst>
            </a:custGeom>
            <a:solidFill>
              <a:srgbClr val="FEEEC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3" name="Google Shape;123;p1"/>
            <p:cNvSpPr/>
            <p:nvPr/>
          </p:nvSpPr>
          <p:spPr>
            <a:xfrm>
              <a:off x="2480" y="894"/>
              <a:ext cx="1109" cy="61"/>
            </a:xfrm>
            <a:custGeom>
              <a:avLst/>
              <a:gdLst/>
              <a:ahLst/>
              <a:cxnLst/>
              <a:rect l="l" t="t" r="r" b="b"/>
              <a:pathLst>
                <a:path w="1109" h="61" extrusionOk="0">
                  <a:moveTo>
                    <a:pt x="0" y="24"/>
                  </a:moveTo>
                  <a:lnTo>
                    <a:pt x="443" y="0"/>
                  </a:lnTo>
                  <a:lnTo>
                    <a:pt x="844" y="8"/>
                  </a:lnTo>
                  <a:lnTo>
                    <a:pt x="1109" y="10"/>
                  </a:lnTo>
                  <a:lnTo>
                    <a:pt x="1109" y="61"/>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4" name="Google Shape;124;p1"/>
            <p:cNvSpPr/>
            <p:nvPr/>
          </p:nvSpPr>
          <p:spPr>
            <a:xfrm>
              <a:off x="-45" y="6196"/>
              <a:ext cx="3697" cy="142"/>
            </a:xfrm>
            <a:custGeom>
              <a:avLst/>
              <a:gdLst/>
              <a:ahLst/>
              <a:cxnLst/>
              <a:rect l="l" t="t" r="r" b="b"/>
              <a:pathLst>
                <a:path w="3697" h="142" extrusionOk="0">
                  <a:moveTo>
                    <a:pt x="2512" y="0"/>
                  </a:moveTo>
                  <a:lnTo>
                    <a:pt x="3697" y="40"/>
                  </a:lnTo>
                  <a:lnTo>
                    <a:pt x="3697" y="142"/>
                  </a:lnTo>
                  <a:lnTo>
                    <a:pt x="0" y="142"/>
                  </a:lnTo>
                  <a:lnTo>
                    <a:pt x="0" y="48"/>
                  </a:lnTo>
                  <a:lnTo>
                    <a:pt x="2512" y="0"/>
                  </a:lnTo>
                  <a:close/>
                </a:path>
              </a:pathLst>
            </a:custGeom>
            <a:solidFill>
              <a:srgbClr val="00748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5" name="Google Shape;125;p1"/>
            <p:cNvSpPr/>
            <p:nvPr/>
          </p:nvSpPr>
          <p:spPr>
            <a:xfrm>
              <a:off x="0" y="6196"/>
              <a:ext cx="3697" cy="142"/>
            </a:xfrm>
            <a:custGeom>
              <a:avLst/>
              <a:gdLst/>
              <a:ahLst/>
              <a:cxnLst/>
              <a:rect l="l" t="t" r="r" b="b"/>
              <a:pathLst>
                <a:path w="3697" h="142" extrusionOk="0">
                  <a:moveTo>
                    <a:pt x="2512" y="0"/>
                  </a:moveTo>
                  <a:lnTo>
                    <a:pt x="3697" y="40"/>
                  </a:lnTo>
                  <a:lnTo>
                    <a:pt x="3697" y="142"/>
                  </a:lnTo>
                  <a:lnTo>
                    <a:pt x="0" y="142"/>
                  </a:lnTo>
                  <a:lnTo>
                    <a:pt x="0" y="48"/>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6" name="Google Shape;126;p1"/>
            <p:cNvSpPr/>
            <p:nvPr/>
          </p:nvSpPr>
          <p:spPr>
            <a:xfrm>
              <a:off x="-45" y="6147"/>
              <a:ext cx="2512" cy="97"/>
            </a:xfrm>
            <a:custGeom>
              <a:avLst/>
              <a:gdLst/>
              <a:ahLst/>
              <a:cxnLst/>
              <a:rect l="l" t="t" r="r" b="b"/>
              <a:pathLst>
                <a:path w="2512" h="97" extrusionOk="0">
                  <a:moveTo>
                    <a:pt x="2512" y="49"/>
                  </a:moveTo>
                  <a:lnTo>
                    <a:pt x="0" y="97"/>
                  </a:lnTo>
                  <a:lnTo>
                    <a:pt x="0" y="0"/>
                  </a:lnTo>
                  <a:lnTo>
                    <a:pt x="2512" y="49"/>
                  </a:lnTo>
                  <a:close/>
                </a:path>
              </a:pathLst>
            </a:custGeom>
            <a:solidFill>
              <a:srgbClr val="FFAE9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7" name="Google Shape;127;p1"/>
            <p:cNvSpPr/>
            <p:nvPr/>
          </p:nvSpPr>
          <p:spPr>
            <a:xfrm>
              <a:off x="0" y="6147"/>
              <a:ext cx="2512" cy="97"/>
            </a:xfrm>
            <a:custGeom>
              <a:avLst/>
              <a:gdLst/>
              <a:ahLst/>
              <a:cxnLst/>
              <a:rect l="l" t="t" r="r" b="b"/>
              <a:pathLst>
                <a:path w="2512" h="97" extrusionOk="0">
                  <a:moveTo>
                    <a:pt x="2512" y="49"/>
                  </a:moveTo>
                  <a:lnTo>
                    <a:pt x="0" y="97"/>
                  </a:lnTo>
                  <a:lnTo>
                    <a:pt x="0" y="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8" name="Google Shape;128;p1"/>
            <p:cNvSpPr/>
            <p:nvPr/>
          </p:nvSpPr>
          <p:spPr>
            <a:xfrm>
              <a:off x="2536" y="6174"/>
              <a:ext cx="1109" cy="62"/>
            </a:xfrm>
            <a:custGeom>
              <a:avLst/>
              <a:gdLst/>
              <a:ahLst/>
              <a:cxnLst/>
              <a:rect l="l" t="t" r="r" b="b"/>
              <a:pathLst>
                <a:path w="1109" h="62" extrusionOk="0">
                  <a:moveTo>
                    <a:pt x="0" y="25"/>
                  </a:moveTo>
                  <a:lnTo>
                    <a:pt x="443" y="0"/>
                  </a:lnTo>
                  <a:lnTo>
                    <a:pt x="844" y="8"/>
                  </a:lnTo>
                  <a:lnTo>
                    <a:pt x="1109" y="10"/>
                  </a:lnTo>
                  <a:lnTo>
                    <a:pt x="1109" y="62"/>
                  </a:lnTo>
                  <a:lnTo>
                    <a:pt x="0" y="25"/>
                  </a:lnTo>
                  <a:close/>
                </a:path>
              </a:pathLst>
            </a:custGeom>
            <a:solidFill>
              <a:srgbClr val="FEEEC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29" name="Google Shape;129;p1"/>
            <p:cNvSpPr/>
            <p:nvPr/>
          </p:nvSpPr>
          <p:spPr>
            <a:xfrm>
              <a:off x="2588" y="6174"/>
              <a:ext cx="1109" cy="62"/>
            </a:xfrm>
            <a:custGeom>
              <a:avLst/>
              <a:gdLst/>
              <a:ahLst/>
              <a:cxnLst/>
              <a:rect l="l" t="t" r="r" b="b"/>
              <a:pathLst>
                <a:path w="1109" h="62" extrusionOk="0">
                  <a:moveTo>
                    <a:pt x="0" y="25"/>
                  </a:moveTo>
                  <a:lnTo>
                    <a:pt x="443" y="0"/>
                  </a:lnTo>
                  <a:lnTo>
                    <a:pt x="844" y="8"/>
                  </a:lnTo>
                  <a:lnTo>
                    <a:pt x="1109" y="10"/>
                  </a:lnTo>
                  <a:lnTo>
                    <a:pt x="1109" y="62"/>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0" name="Google Shape;130;p1"/>
            <p:cNvSpPr/>
            <p:nvPr/>
          </p:nvSpPr>
          <p:spPr>
            <a:xfrm>
              <a:off x="-45" y="1005"/>
              <a:ext cx="3697" cy="64"/>
            </a:xfrm>
            <a:custGeom>
              <a:avLst/>
              <a:gdLst/>
              <a:ahLst/>
              <a:cxnLst/>
              <a:rect l="l" t="t" r="r" b="b"/>
              <a:pathLst>
                <a:path w="3697" h="64" extrusionOk="0">
                  <a:moveTo>
                    <a:pt x="0" y="36"/>
                  </a:moveTo>
                  <a:lnTo>
                    <a:pt x="0" y="10"/>
                  </a:lnTo>
                  <a:lnTo>
                    <a:pt x="3697" y="0"/>
                  </a:lnTo>
                  <a:lnTo>
                    <a:pt x="3697" y="30"/>
                  </a:lnTo>
                  <a:lnTo>
                    <a:pt x="1735" y="64"/>
                  </a:lnTo>
                  <a:lnTo>
                    <a:pt x="0" y="36"/>
                  </a:lnTo>
                  <a:close/>
                </a:path>
              </a:pathLst>
            </a:custGeom>
            <a:solidFill>
              <a:srgbClr val="00748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1" name="Google Shape;131;p1"/>
            <p:cNvSpPr/>
            <p:nvPr/>
          </p:nvSpPr>
          <p:spPr>
            <a:xfrm>
              <a:off x="-45" y="1005"/>
              <a:ext cx="3697" cy="64"/>
            </a:xfrm>
            <a:custGeom>
              <a:avLst/>
              <a:gdLst/>
              <a:ahLst/>
              <a:cxnLst/>
              <a:rect l="l" t="t" r="r" b="b"/>
              <a:pathLst>
                <a:path w="3697" h="64" extrusionOk="0">
                  <a:moveTo>
                    <a:pt x="0" y="36"/>
                  </a:moveTo>
                  <a:lnTo>
                    <a:pt x="0" y="10"/>
                  </a:lnTo>
                  <a:lnTo>
                    <a:pt x="3697" y="0"/>
                  </a:lnTo>
                  <a:lnTo>
                    <a:pt x="3697" y="30"/>
                  </a:lnTo>
                  <a:lnTo>
                    <a:pt x="1735" y="64"/>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2" name="Google Shape;132;p1"/>
            <p:cNvSpPr/>
            <p:nvPr/>
          </p:nvSpPr>
          <p:spPr>
            <a:xfrm>
              <a:off x="0" y="1041"/>
              <a:ext cx="1780" cy="29"/>
            </a:xfrm>
            <a:custGeom>
              <a:avLst/>
              <a:gdLst/>
              <a:ahLst/>
              <a:cxnLst/>
              <a:rect l="l" t="t" r="r" b="b"/>
              <a:pathLst>
                <a:path w="1780" h="29" extrusionOk="0">
                  <a:moveTo>
                    <a:pt x="834" y="14"/>
                  </a:moveTo>
                  <a:lnTo>
                    <a:pt x="0" y="12"/>
                  </a:lnTo>
                  <a:lnTo>
                    <a:pt x="0" y="0"/>
                  </a:lnTo>
                  <a:lnTo>
                    <a:pt x="1780" y="29"/>
                  </a:lnTo>
                  <a:lnTo>
                    <a:pt x="834" y="14"/>
                  </a:lnTo>
                  <a:close/>
                </a:path>
              </a:pathLst>
            </a:custGeom>
            <a:solidFill>
              <a:srgbClr val="0090A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3" name="Google Shape;133;p1"/>
            <p:cNvSpPr/>
            <p:nvPr/>
          </p:nvSpPr>
          <p:spPr>
            <a:xfrm>
              <a:off x="0" y="1041"/>
              <a:ext cx="1780" cy="29"/>
            </a:xfrm>
            <a:custGeom>
              <a:avLst/>
              <a:gdLst/>
              <a:ahLst/>
              <a:cxnLst/>
              <a:rect l="l" t="t" r="r" b="b"/>
              <a:pathLst>
                <a:path w="1780" h="29" extrusionOk="0">
                  <a:moveTo>
                    <a:pt x="834" y="14"/>
                  </a:moveTo>
                  <a:lnTo>
                    <a:pt x="0" y="12"/>
                  </a:lnTo>
                  <a:lnTo>
                    <a:pt x="0" y="0"/>
                  </a:lnTo>
                  <a:lnTo>
                    <a:pt x="1780" y="29"/>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4" name="Google Shape;134;p1"/>
            <p:cNvSpPr/>
            <p:nvPr/>
          </p:nvSpPr>
          <p:spPr>
            <a:xfrm>
              <a:off x="-45" y="1053"/>
              <a:ext cx="834" cy="44"/>
            </a:xfrm>
            <a:custGeom>
              <a:avLst/>
              <a:gdLst/>
              <a:ahLst/>
              <a:cxnLst/>
              <a:rect l="l" t="t" r="r" b="b"/>
              <a:pathLst>
                <a:path w="834" h="44" extrusionOk="0">
                  <a:moveTo>
                    <a:pt x="0" y="0"/>
                  </a:moveTo>
                  <a:lnTo>
                    <a:pt x="834" y="2"/>
                  </a:lnTo>
                  <a:lnTo>
                    <a:pt x="0" y="44"/>
                  </a:lnTo>
                  <a:lnTo>
                    <a:pt x="0" y="0"/>
                  </a:lnTo>
                  <a:close/>
                </a:path>
              </a:pathLst>
            </a:custGeom>
            <a:solidFill>
              <a:srgbClr val="FF765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5" name="Google Shape;135;p1"/>
            <p:cNvSpPr/>
            <p:nvPr/>
          </p:nvSpPr>
          <p:spPr>
            <a:xfrm>
              <a:off x="0" y="1053"/>
              <a:ext cx="834" cy="44"/>
            </a:xfrm>
            <a:custGeom>
              <a:avLst/>
              <a:gdLst/>
              <a:ahLst/>
              <a:cxnLst/>
              <a:rect l="l" t="t" r="r" b="b"/>
              <a:pathLst>
                <a:path w="834" h="44" extrusionOk="0">
                  <a:moveTo>
                    <a:pt x="0" y="0"/>
                  </a:moveTo>
                  <a:lnTo>
                    <a:pt x="834" y="2"/>
                  </a:lnTo>
                  <a:lnTo>
                    <a:pt x="0" y="44"/>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6" name="Google Shape;136;p1"/>
            <p:cNvSpPr/>
            <p:nvPr/>
          </p:nvSpPr>
          <p:spPr>
            <a:xfrm>
              <a:off x="1742" y="1035"/>
              <a:ext cx="1908" cy="49"/>
            </a:xfrm>
            <a:custGeom>
              <a:avLst/>
              <a:gdLst/>
              <a:ahLst/>
              <a:cxnLst/>
              <a:rect l="l" t="t" r="r" b="b"/>
              <a:pathLst>
                <a:path w="1908" h="49" extrusionOk="0">
                  <a:moveTo>
                    <a:pt x="650" y="23"/>
                  </a:moveTo>
                  <a:lnTo>
                    <a:pt x="0" y="35"/>
                  </a:lnTo>
                  <a:lnTo>
                    <a:pt x="1908" y="0"/>
                  </a:lnTo>
                  <a:lnTo>
                    <a:pt x="1908" y="49"/>
                  </a:lnTo>
                  <a:lnTo>
                    <a:pt x="650" y="23"/>
                  </a:lnTo>
                  <a:close/>
                </a:path>
              </a:pathLst>
            </a:custGeom>
            <a:solidFill>
              <a:srgbClr val="FFE49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7" name="Google Shape;137;p1"/>
            <p:cNvSpPr/>
            <p:nvPr/>
          </p:nvSpPr>
          <p:spPr>
            <a:xfrm>
              <a:off x="1754" y="1035"/>
              <a:ext cx="1908" cy="49"/>
            </a:xfrm>
            <a:custGeom>
              <a:avLst/>
              <a:gdLst/>
              <a:ahLst/>
              <a:cxnLst/>
              <a:rect l="l" t="t" r="r" b="b"/>
              <a:pathLst>
                <a:path w="1908" h="49" extrusionOk="0">
                  <a:moveTo>
                    <a:pt x="650" y="23"/>
                  </a:moveTo>
                  <a:lnTo>
                    <a:pt x="0" y="35"/>
                  </a:lnTo>
                  <a:lnTo>
                    <a:pt x="1908" y="0"/>
                  </a:lnTo>
                  <a:lnTo>
                    <a:pt x="1908" y="49"/>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8" name="Google Shape;138;p1"/>
            <p:cNvSpPr/>
            <p:nvPr/>
          </p:nvSpPr>
          <p:spPr>
            <a:xfrm>
              <a:off x="-44" y="1372"/>
              <a:ext cx="3697" cy="72"/>
            </a:xfrm>
            <a:custGeom>
              <a:avLst/>
              <a:gdLst/>
              <a:ahLst/>
              <a:cxnLst/>
              <a:rect l="l" t="t" r="r" b="b"/>
              <a:pathLst>
                <a:path w="3697" h="72" extrusionOk="0">
                  <a:moveTo>
                    <a:pt x="1185" y="0"/>
                  </a:moveTo>
                  <a:lnTo>
                    <a:pt x="0" y="20"/>
                  </a:lnTo>
                  <a:lnTo>
                    <a:pt x="0" y="72"/>
                  </a:lnTo>
                  <a:lnTo>
                    <a:pt x="3697" y="72"/>
                  </a:lnTo>
                  <a:lnTo>
                    <a:pt x="3697" y="25"/>
                  </a:lnTo>
                  <a:lnTo>
                    <a:pt x="1185" y="0"/>
                  </a:lnTo>
                  <a:close/>
                </a:path>
              </a:pathLst>
            </a:custGeom>
            <a:solidFill>
              <a:srgbClr val="00748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39" name="Google Shape;139;p1"/>
            <p:cNvSpPr/>
            <p:nvPr/>
          </p:nvSpPr>
          <p:spPr>
            <a:xfrm>
              <a:off x="-56" y="1372"/>
              <a:ext cx="3697" cy="72"/>
            </a:xfrm>
            <a:custGeom>
              <a:avLst/>
              <a:gdLst/>
              <a:ahLst/>
              <a:cxnLst/>
              <a:rect l="l" t="t" r="r" b="b"/>
              <a:pathLst>
                <a:path w="3697" h="72" extrusionOk="0">
                  <a:moveTo>
                    <a:pt x="1185" y="0"/>
                  </a:moveTo>
                  <a:lnTo>
                    <a:pt x="0" y="20"/>
                  </a:lnTo>
                  <a:lnTo>
                    <a:pt x="0" y="72"/>
                  </a:lnTo>
                  <a:lnTo>
                    <a:pt x="3697" y="72"/>
                  </a:lnTo>
                  <a:lnTo>
                    <a:pt x="3697" y="25"/>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0" name="Google Shape;140;p1"/>
            <p:cNvSpPr/>
            <p:nvPr/>
          </p:nvSpPr>
          <p:spPr>
            <a:xfrm>
              <a:off x="1141" y="1348"/>
              <a:ext cx="2512" cy="49"/>
            </a:xfrm>
            <a:custGeom>
              <a:avLst/>
              <a:gdLst/>
              <a:ahLst/>
              <a:cxnLst/>
              <a:rect l="l" t="t" r="r" b="b"/>
              <a:pathLst>
                <a:path w="2512" h="49" extrusionOk="0">
                  <a:moveTo>
                    <a:pt x="0" y="24"/>
                  </a:moveTo>
                  <a:lnTo>
                    <a:pt x="2512" y="49"/>
                  </a:lnTo>
                  <a:lnTo>
                    <a:pt x="2512" y="0"/>
                  </a:lnTo>
                  <a:lnTo>
                    <a:pt x="0" y="24"/>
                  </a:lnTo>
                  <a:close/>
                </a:path>
              </a:pathLst>
            </a:custGeom>
            <a:solidFill>
              <a:srgbClr val="FFAE9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1" name="Google Shape;141;p1"/>
            <p:cNvSpPr/>
            <p:nvPr/>
          </p:nvSpPr>
          <p:spPr>
            <a:xfrm>
              <a:off x="1185" y="1348"/>
              <a:ext cx="2512" cy="49"/>
            </a:xfrm>
            <a:custGeom>
              <a:avLst/>
              <a:gdLst/>
              <a:ahLst/>
              <a:cxnLst/>
              <a:rect l="l" t="t" r="r" b="b"/>
              <a:pathLst>
                <a:path w="2512" h="49" extrusionOk="0">
                  <a:moveTo>
                    <a:pt x="0" y="24"/>
                  </a:moveTo>
                  <a:lnTo>
                    <a:pt x="2512" y="49"/>
                  </a:lnTo>
                  <a:lnTo>
                    <a:pt x="2512" y="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2" name="Google Shape;142;p1"/>
            <p:cNvSpPr/>
            <p:nvPr/>
          </p:nvSpPr>
          <p:spPr>
            <a:xfrm>
              <a:off x="0" y="1362"/>
              <a:ext cx="1109" cy="30"/>
            </a:xfrm>
            <a:custGeom>
              <a:avLst/>
              <a:gdLst/>
              <a:ahLst/>
              <a:cxnLst/>
              <a:rect l="l" t="t" r="r" b="b"/>
              <a:pathLst>
                <a:path w="1109" h="30" extrusionOk="0">
                  <a:moveTo>
                    <a:pt x="1109" y="12"/>
                  </a:moveTo>
                  <a:lnTo>
                    <a:pt x="666" y="0"/>
                  </a:lnTo>
                  <a:lnTo>
                    <a:pt x="265" y="3"/>
                  </a:lnTo>
                  <a:lnTo>
                    <a:pt x="0" y="5"/>
                  </a:lnTo>
                  <a:lnTo>
                    <a:pt x="0" y="30"/>
                  </a:lnTo>
                  <a:lnTo>
                    <a:pt x="1109" y="12"/>
                  </a:lnTo>
                  <a:close/>
                </a:path>
              </a:pathLst>
            </a:custGeom>
            <a:solidFill>
              <a:srgbClr val="FEEEC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3" name="Google Shape;143;p1"/>
            <p:cNvSpPr/>
            <p:nvPr/>
          </p:nvSpPr>
          <p:spPr>
            <a:xfrm>
              <a:off x="0" y="1362"/>
              <a:ext cx="1109" cy="30"/>
            </a:xfrm>
            <a:custGeom>
              <a:avLst/>
              <a:gdLst/>
              <a:ahLst/>
              <a:cxnLst/>
              <a:rect l="l" t="t" r="r" b="b"/>
              <a:pathLst>
                <a:path w="1109" h="30" extrusionOk="0">
                  <a:moveTo>
                    <a:pt x="1109" y="12"/>
                  </a:moveTo>
                  <a:lnTo>
                    <a:pt x="666" y="0"/>
                  </a:lnTo>
                  <a:lnTo>
                    <a:pt x="265" y="3"/>
                  </a:lnTo>
                  <a:lnTo>
                    <a:pt x="0" y="5"/>
                  </a:lnTo>
                  <a:lnTo>
                    <a:pt x="0" y="3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5" name="Google Shape;145;p1"/>
            <p:cNvSpPr/>
            <p:nvPr/>
          </p:nvSpPr>
          <p:spPr>
            <a:xfrm>
              <a:off x="1805" y="2782"/>
              <a:ext cx="1823" cy="2244"/>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6" name="Google Shape;146;p1"/>
            <p:cNvSpPr/>
            <p:nvPr/>
          </p:nvSpPr>
          <p:spPr>
            <a:xfrm>
              <a:off x="37" y="2782"/>
              <a:ext cx="1743" cy="2244"/>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7" name="Google Shape;147;p1"/>
            <p:cNvSpPr/>
            <p:nvPr/>
          </p:nvSpPr>
          <p:spPr>
            <a:xfrm>
              <a:off x="29" y="6059"/>
              <a:ext cx="3599" cy="115"/>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48" name="Google Shape;148;p1"/>
            <p:cNvSpPr/>
            <p:nvPr/>
          </p:nvSpPr>
          <p:spPr>
            <a:xfrm>
              <a:off x="27" y="1502"/>
              <a:ext cx="3601" cy="611"/>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762">
                <a:solidFill>
                  <a:schemeClr val="dk1"/>
                </a:solidFill>
                <a:latin typeface="Calibri"/>
                <a:ea typeface="Calibri"/>
                <a:cs typeface="Calibri"/>
                <a:sym typeface="Calibri"/>
              </a:endParaRPr>
            </a:p>
          </p:txBody>
        </p:sp>
        <p:sp>
          <p:nvSpPr>
            <p:cNvPr id="149" name="Google Shape;149;p1"/>
            <p:cNvSpPr/>
            <p:nvPr/>
          </p:nvSpPr>
          <p:spPr>
            <a:xfrm>
              <a:off x="33" y="5724"/>
              <a:ext cx="3595" cy="315"/>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dirty="0">
                <a:solidFill>
                  <a:schemeClr val="dk1"/>
                </a:solidFill>
                <a:latin typeface="Calibri"/>
                <a:ea typeface="Calibri"/>
                <a:cs typeface="Calibri"/>
                <a:sym typeface="Calibri"/>
              </a:endParaRPr>
            </a:p>
          </p:txBody>
        </p:sp>
      </p:grpSp>
      <p:sp>
        <p:nvSpPr>
          <p:cNvPr id="4" name="3 CuadroTexto"/>
          <p:cNvSpPr txBox="1"/>
          <p:nvPr/>
        </p:nvSpPr>
        <p:spPr>
          <a:xfrm>
            <a:off x="560387" y="10659830"/>
            <a:ext cx="24051562" cy="4093428"/>
          </a:xfrm>
          <a:prstGeom prst="rect">
            <a:avLst/>
          </a:prstGeom>
          <a:noFill/>
        </p:spPr>
        <p:txBody>
          <a:bodyPr wrap="square" rtlCol="0">
            <a:spAutoFit/>
          </a:bodyPr>
          <a:lstStyle/>
          <a:p>
            <a:pPr algn="just"/>
            <a:r>
              <a:rPr lang="es-ES" sz="2600" b="1" dirty="0" smtClean="0">
                <a:solidFill>
                  <a:srgbClr val="002060"/>
                </a:solidFill>
              </a:rPr>
              <a:t>INTRODUCCIÓN.</a:t>
            </a:r>
            <a:endParaRPr lang="es-ES" sz="2600" b="1" dirty="0" smtClean="0"/>
          </a:p>
          <a:p>
            <a:pPr algn="just"/>
            <a:r>
              <a:rPr lang="es-ES" sz="2600" dirty="0" smtClean="0"/>
              <a:t>En </a:t>
            </a:r>
            <a:r>
              <a:rPr lang="es-ES" sz="2600" dirty="0"/>
              <a:t>la actualidad se estima que más del sesenta por ciento de la fuerza laboral del mundo se encuentra trabajando en la economía informal. Esta incluye a todas las actividades económicas de trabajadores o unidades económicas que, en la legislación o en la práctica, no recaen en el ámbito de mecanismos formales o son contempladas de manera insuficiente (OIT, 2018</a:t>
            </a:r>
            <a:r>
              <a:rPr lang="es-ES" sz="2600" dirty="0" smtClean="0"/>
              <a:t>).</a:t>
            </a:r>
          </a:p>
          <a:p>
            <a:pPr algn="just"/>
            <a:r>
              <a:rPr lang="es-ES" sz="2600" dirty="0" smtClean="0"/>
              <a:t>El </a:t>
            </a:r>
            <a:r>
              <a:rPr lang="es-ES" sz="2600" dirty="0"/>
              <a:t>empleo informal, que se caracteriza por una relación de trabajo desprovista de protección social y legislativa, es un problema que afecta a todos los países. Sin embargo, su distribución es muy desigual a lo largo del mundo, dado que, los niveles que alcanza exhiben mayor prevalencia en los países en desarrollo. </a:t>
            </a:r>
          </a:p>
          <a:p>
            <a:pPr algn="just"/>
            <a:r>
              <a:rPr lang="es-ES" sz="2600" dirty="0" smtClean="0"/>
              <a:t>En </a:t>
            </a:r>
            <a:r>
              <a:rPr lang="es-ES" sz="2600" dirty="0"/>
              <a:t>Argentina, la economía informal no representó niveles significativos hasta finalizar la primera mitad de la década del 70’. Las reformas económicas que se llevaron a cabo en los países latinoamericanos desde mediados de los 80 y su impacto sobre los mercados de trabajo provocaron un descenso en la calidad del empleo (</a:t>
            </a:r>
            <a:r>
              <a:rPr lang="es-ES" sz="2600" dirty="0" err="1"/>
              <a:t>Weller</a:t>
            </a:r>
            <a:r>
              <a:rPr lang="es-ES" sz="2600" dirty="0"/>
              <a:t>, 2003). Por lo que, durante la década del ´90, el empleo informal en las áreas urbanas de América Latina creció aproximadamente de un 50% a un 58% (</a:t>
            </a:r>
            <a:r>
              <a:rPr lang="es-ES" sz="2600" dirty="0" err="1"/>
              <a:t>Gasparini</a:t>
            </a:r>
            <a:r>
              <a:rPr lang="es-ES" sz="2600" dirty="0"/>
              <a:t> y </a:t>
            </a:r>
            <a:r>
              <a:rPr lang="es-ES" sz="2600" dirty="0" err="1"/>
              <a:t>Tornarolli</a:t>
            </a:r>
            <a:r>
              <a:rPr lang="es-ES" sz="2600" dirty="0"/>
              <a:t>, 2007). </a:t>
            </a:r>
            <a:endParaRPr lang="es-ES" sz="2600" dirty="0" smtClean="0"/>
          </a:p>
        </p:txBody>
      </p:sp>
      <p:sp>
        <p:nvSpPr>
          <p:cNvPr id="5" name="4 Rectángulo"/>
          <p:cNvSpPr/>
          <p:nvPr/>
        </p:nvSpPr>
        <p:spPr>
          <a:xfrm>
            <a:off x="8878772" y="7788791"/>
            <a:ext cx="8590078" cy="1261884"/>
          </a:xfrm>
          <a:prstGeom prst="rect">
            <a:avLst/>
          </a:prstGeom>
        </p:spPr>
        <p:txBody>
          <a:bodyPr wrap="square">
            <a:spAutoFit/>
          </a:bodyPr>
          <a:lstStyle/>
          <a:p>
            <a:pPr lvl="0">
              <a:buSzPts val="6000"/>
            </a:pPr>
            <a:r>
              <a:rPr lang="es-ES" sz="4800" dirty="0" smtClean="0">
                <a:latin typeface="Libre Franklin Medium"/>
                <a:ea typeface="Libre Franklin Medium"/>
                <a:cs typeface="Libre Franklin Medium"/>
                <a:sym typeface="Libre Franklin Medium"/>
              </a:rPr>
              <a:t>Becario. </a:t>
            </a:r>
            <a:r>
              <a:rPr lang="es-ES" sz="4800" b="1" dirty="0" smtClean="0">
                <a:latin typeface="Libre Franklin Medium"/>
                <a:ea typeface="Libre Franklin Medium"/>
                <a:cs typeface="Libre Franklin Medium"/>
                <a:sym typeface="Libre Franklin Medium"/>
              </a:rPr>
              <a:t>Maximiliano </a:t>
            </a:r>
            <a:r>
              <a:rPr lang="es-ES" sz="4800" b="1" dirty="0" smtClean="0">
                <a:latin typeface="Libre Franklin Medium"/>
                <a:ea typeface="Libre Franklin Medium"/>
                <a:cs typeface="Libre Franklin Medium"/>
                <a:sym typeface="Libre Franklin Medium"/>
              </a:rPr>
              <a:t>Iglesias</a:t>
            </a:r>
          </a:p>
          <a:p>
            <a:pPr lvl="0">
              <a:buSzPts val="6000"/>
            </a:pPr>
            <a:r>
              <a:rPr lang="es-ES" sz="2800" b="1" i="1" dirty="0" smtClean="0"/>
              <a:t>                    </a:t>
            </a:r>
            <a:r>
              <a:rPr lang="es-ES" sz="2800" i="1" dirty="0" smtClean="0"/>
              <a:t>miglesias@unc.edu.ar</a:t>
            </a:r>
            <a:endParaRPr lang="es-ES" sz="2800" i="1" dirty="0"/>
          </a:p>
        </p:txBody>
      </p:sp>
      <p:sp>
        <p:nvSpPr>
          <p:cNvPr id="6" name="AutoShape 2" descr="Facultad de Ciencias Económicas UNC - Home | Facebo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7" name="AutoShape 4" descr="Facultad de Ciencias Económicas UNC - Home | Faceboo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5809" y="7892666"/>
            <a:ext cx="1695210" cy="15918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16 Grupo"/>
          <p:cNvGrpSpPr/>
          <p:nvPr/>
        </p:nvGrpSpPr>
        <p:grpSpPr>
          <a:xfrm>
            <a:off x="734805" y="19695319"/>
            <a:ext cx="11103182" cy="10268612"/>
            <a:chOff x="734805" y="19695319"/>
            <a:chExt cx="11103182" cy="10268612"/>
          </a:xfrm>
        </p:grpSpPr>
        <p:sp>
          <p:nvSpPr>
            <p:cNvPr id="8" name="7 CuadroTexto"/>
            <p:cNvSpPr txBox="1"/>
            <p:nvPr/>
          </p:nvSpPr>
          <p:spPr>
            <a:xfrm>
              <a:off x="823003" y="19695319"/>
              <a:ext cx="11014984" cy="4339650"/>
            </a:xfrm>
            <a:prstGeom prst="rect">
              <a:avLst/>
            </a:prstGeom>
            <a:noFill/>
          </p:spPr>
          <p:txBody>
            <a:bodyPr wrap="square" rtlCol="0">
              <a:spAutoFit/>
            </a:bodyPr>
            <a:lstStyle/>
            <a:p>
              <a:r>
                <a:rPr lang="es-ES" sz="2600" b="1" dirty="0" smtClean="0">
                  <a:solidFill>
                    <a:srgbClr val="002060"/>
                  </a:solidFill>
                </a:rPr>
                <a:t>METODOLOGÍA I. MODELO </a:t>
              </a:r>
              <a:r>
                <a:rPr lang="es-ES" sz="2600" b="1" dirty="0">
                  <a:solidFill>
                    <a:srgbClr val="002060"/>
                  </a:solidFill>
                </a:rPr>
                <a:t>DE </a:t>
              </a:r>
              <a:r>
                <a:rPr lang="es-ES" sz="2600" b="1" dirty="0" smtClean="0">
                  <a:solidFill>
                    <a:srgbClr val="002060"/>
                  </a:solidFill>
                </a:rPr>
                <a:t>PSEUDO-PANEL.</a:t>
              </a:r>
            </a:p>
            <a:p>
              <a:endParaRPr lang="es-ES" sz="2800" b="1" dirty="0"/>
            </a:p>
            <a:p>
              <a:pPr algn="just"/>
              <a:r>
                <a:rPr lang="es-ES" sz="2450" dirty="0"/>
                <a:t>El enfoque de pseudo panel fue inicialmente presentado por el premio nobel Angus </a:t>
              </a:r>
              <a:r>
                <a:rPr lang="es-ES" sz="2450" dirty="0" err="1"/>
                <a:t>Deaton</a:t>
              </a:r>
              <a:r>
                <a:rPr lang="es-ES" sz="2450" dirty="0"/>
                <a:t> en 1985 con el objetivo de superar estas últimas limitaciones mencionadas mediante la construcción de paneles "sintéticos". Esto se logra reemplazando las observaciones individuales del panel original con medias de subgrupos de la población que se puede identificar su aparición en repetidas encuestas transversales (</a:t>
              </a:r>
              <a:r>
                <a:rPr lang="es-ES" sz="2450" dirty="0" err="1"/>
                <a:t>Meng</a:t>
              </a:r>
              <a:r>
                <a:rPr lang="es-ES" sz="2450" dirty="0"/>
                <a:t> Y, y otros, 2014</a:t>
              </a:r>
              <a:r>
                <a:rPr lang="es-ES" sz="2450" dirty="0" smtClean="0"/>
                <a:t>).</a:t>
              </a:r>
            </a:p>
            <a:p>
              <a:endParaRPr lang="es-ES" sz="2450" dirty="0"/>
            </a:p>
            <a:p>
              <a:endParaRPr lang="es-ES" sz="2450" dirty="0"/>
            </a:p>
            <a:p>
              <a:endParaRPr lang="es-ES" sz="2600" dirty="0"/>
            </a:p>
          </p:txBody>
        </p:sp>
        <p:grpSp>
          <p:nvGrpSpPr>
            <p:cNvPr id="13" name="12 Grupo"/>
            <p:cNvGrpSpPr/>
            <p:nvPr/>
          </p:nvGrpSpPr>
          <p:grpSpPr>
            <a:xfrm>
              <a:off x="734805" y="23128069"/>
              <a:ext cx="11103182" cy="6835862"/>
              <a:chOff x="734805" y="23128069"/>
              <a:chExt cx="11103182" cy="6835862"/>
            </a:xfrm>
          </p:grpSpPr>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2587" y="23128069"/>
                <a:ext cx="4865397" cy="834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1630" y="24191119"/>
                <a:ext cx="1600200" cy="389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9129" y="24724519"/>
                <a:ext cx="1636777" cy="39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4805" y="25610926"/>
                <a:ext cx="3330782" cy="789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2854735" y="24133790"/>
                <a:ext cx="8373652" cy="1200329"/>
              </a:xfrm>
              <a:prstGeom prst="rect">
                <a:avLst/>
              </a:prstGeom>
              <a:noFill/>
            </p:spPr>
            <p:txBody>
              <a:bodyPr wrap="square" rtlCol="0">
                <a:spAutoFit/>
              </a:bodyPr>
              <a:lstStyle/>
              <a:p>
                <a:r>
                  <a:rPr lang="es-ES" sz="1800" dirty="0"/>
                  <a:t>A partir de la selección de las variables-factores, se agregan aquellos individuos “i” pertenecientes a la cohorte “c” que se observan en la muestra en cada momento “t”. </a:t>
                </a:r>
                <a:r>
                  <a:rPr lang="es-ES" sz="1800" dirty="0" smtClean="0"/>
                  <a:t>Así</a:t>
                </a:r>
                <a:r>
                  <a:rPr lang="es-ES" sz="1800" dirty="0"/>
                  <a:t>, tenemos los subgrupos definidos  donde  </a:t>
                </a:r>
                <a:r>
                  <a:rPr lang="es-ES" sz="1800" dirty="0" smtClean="0"/>
                  <a:t>“n</a:t>
                </a:r>
                <a:r>
                  <a:rPr lang="es-ES" sz="1300" dirty="0" smtClean="0"/>
                  <a:t>c </a:t>
                </a:r>
                <a:r>
                  <a:rPr lang="es-ES" sz="1800" dirty="0" smtClean="0"/>
                  <a:t>“ es </a:t>
                </a:r>
                <a:r>
                  <a:rPr lang="es-ES" sz="1800" dirty="0"/>
                  <a:t>el número de observaciones dentro del subgrupo “c”.</a:t>
                </a:r>
              </a:p>
            </p:txBody>
          </p:sp>
          <p:grpSp>
            <p:nvGrpSpPr>
              <p:cNvPr id="10" name="9 Grupo"/>
              <p:cNvGrpSpPr/>
              <p:nvPr/>
            </p:nvGrpSpPr>
            <p:grpSpPr>
              <a:xfrm>
                <a:off x="4283263" y="25289947"/>
                <a:ext cx="7009442" cy="1415772"/>
                <a:chOff x="4283263" y="25289947"/>
                <a:chExt cx="7009442" cy="1415772"/>
              </a:xfrm>
            </p:grpSpPr>
            <p:sp>
              <p:nvSpPr>
                <p:cNvPr id="15" name="14 CuadroTexto"/>
                <p:cNvSpPr txBox="1"/>
                <p:nvPr/>
              </p:nvSpPr>
              <p:spPr>
                <a:xfrm>
                  <a:off x="4283263" y="25289947"/>
                  <a:ext cx="7009442" cy="1415772"/>
                </a:xfrm>
                <a:prstGeom prst="rect">
                  <a:avLst/>
                </a:prstGeom>
                <a:noFill/>
              </p:spPr>
              <p:txBody>
                <a:bodyPr wrap="square" rtlCol="0">
                  <a:spAutoFit/>
                </a:bodyPr>
                <a:lstStyle/>
                <a:p>
                  <a:pPr algn="just"/>
                  <a:endParaRPr lang="es-ES" sz="1800" dirty="0" smtClean="0"/>
                </a:p>
                <a:p>
                  <a:pPr algn="just"/>
                  <a:r>
                    <a:rPr lang="es-ES" sz="1800" dirty="0" smtClean="0"/>
                    <a:t>En </a:t>
                  </a:r>
                  <a:r>
                    <a:rPr lang="es-ES" sz="1800" dirty="0"/>
                    <a:t>donde </a:t>
                  </a:r>
                  <a:r>
                    <a:rPr lang="es-ES" sz="1800" dirty="0" smtClean="0"/>
                    <a:t>    </a:t>
                  </a:r>
                  <a:r>
                    <a:rPr lang="es-ES" sz="1800" dirty="0"/>
                    <a:t>es la media de variable de interés para la cohorte “c” en el momento “t” </a:t>
                  </a:r>
                  <a:r>
                    <a:rPr lang="es-ES" sz="1800" dirty="0" smtClean="0"/>
                    <a:t>y    </a:t>
                  </a:r>
                  <a:r>
                    <a:rPr lang="es-ES" sz="1800" dirty="0"/>
                    <a:t>, es la media de los efectos fijos a nivel cohorte para aquellos miembros de la muestra. </a:t>
                  </a:r>
                </a:p>
                <a:p>
                  <a:endParaRPr lang="es-ES" dirty="0"/>
                </a:p>
              </p:txBody>
            </p:sp>
            <p:pic>
              <p:nvPicPr>
                <p:cNvPr id="104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27662" y="25562719"/>
                  <a:ext cx="314325"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10800000" flipH="1" flipV="1">
                  <a:off x="6560789" y="25867519"/>
                  <a:ext cx="247997" cy="25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043" name="Picture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08691" y="26553319"/>
                <a:ext cx="6428896" cy="861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 name="10 Grupo"/>
              <p:cNvGrpSpPr/>
              <p:nvPr/>
            </p:nvGrpSpPr>
            <p:grpSpPr>
              <a:xfrm>
                <a:off x="839129" y="27543919"/>
                <a:ext cx="10998858" cy="1200329"/>
                <a:chOff x="839129" y="27543919"/>
                <a:chExt cx="10998858" cy="1200329"/>
              </a:xfrm>
            </p:grpSpPr>
            <p:sp>
              <p:nvSpPr>
                <p:cNvPr id="18" name="17 CuadroTexto"/>
                <p:cNvSpPr txBox="1"/>
                <p:nvPr/>
              </p:nvSpPr>
              <p:spPr>
                <a:xfrm>
                  <a:off x="839129" y="27543919"/>
                  <a:ext cx="10998858" cy="1200329"/>
                </a:xfrm>
                <a:prstGeom prst="rect">
                  <a:avLst/>
                </a:prstGeom>
                <a:noFill/>
              </p:spPr>
              <p:txBody>
                <a:bodyPr wrap="square" rtlCol="0">
                  <a:spAutoFit/>
                </a:bodyPr>
                <a:lstStyle/>
                <a:p>
                  <a:r>
                    <a:rPr lang="es-ES" sz="1800" dirty="0"/>
                    <a:t>La obtención de vector  </a:t>
                  </a:r>
                  <a:r>
                    <a:rPr lang="es-ES" sz="1800" dirty="0" smtClean="0"/>
                    <a:t>    se </a:t>
                  </a:r>
                  <a:r>
                    <a:rPr lang="es-ES" sz="1800" dirty="0"/>
                    <a:t>realiza a partir del centrado de cada cohorte respecto al valor medio observado  </a:t>
                  </a:r>
                  <a:r>
                    <a:rPr lang="es-ES" sz="1800" dirty="0" smtClean="0"/>
                    <a:t>              y </a:t>
                  </a:r>
                  <a:r>
                    <a:rPr lang="es-ES" sz="1800" dirty="0"/>
                    <a:t>la posterior aplicación del método de mínimos cuadrados ordinarios (MCO). Siguiendo a </a:t>
                  </a:r>
                  <a:r>
                    <a:rPr lang="es-ES" sz="1800" dirty="0" err="1"/>
                    <a:t>Guillerm</a:t>
                  </a:r>
                  <a:r>
                    <a:rPr lang="es-ES" sz="1800" dirty="0"/>
                    <a:t>, (2015) tenemos como resultado el siguiente estimador de efectos fijos o “</a:t>
                  </a:r>
                  <a:r>
                    <a:rPr lang="es-ES" sz="1800" dirty="0" err="1"/>
                    <a:t>intra</a:t>
                  </a:r>
                  <a:r>
                    <a:rPr lang="es-ES" sz="1800" dirty="0"/>
                    <a:t>-grupos</a:t>
                  </a:r>
                  <a:r>
                    <a:rPr lang="es-ES" sz="1800" dirty="0" smtClean="0"/>
                    <a:t>”.</a:t>
                  </a:r>
                  <a:endParaRPr lang="es-ES" sz="1800" dirty="0"/>
                </a:p>
              </p:txBody>
            </p:sp>
            <p:pic>
              <p:nvPicPr>
                <p:cNvPr id="1044" name="Picture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79787" y="27543919"/>
                  <a:ext cx="246496" cy="318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5" name="Picture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93294" y="27848719"/>
                  <a:ext cx="729293" cy="240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 name="11 Grupo"/>
              <p:cNvGrpSpPr/>
              <p:nvPr/>
            </p:nvGrpSpPr>
            <p:grpSpPr>
              <a:xfrm>
                <a:off x="1005530" y="28686919"/>
                <a:ext cx="10375257" cy="676275"/>
                <a:chOff x="1005530" y="28686919"/>
                <a:chExt cx="10375257" cy="676275"/>
              </a:xfrm>
            </p:grpSpPr>
            <p:sp>
              <p:nvSpPr>
                <p:cNvPr id="19" name="18 CuadroTexto"/>
                <p:cNvSpPr txBox="1"/>
                <p:nvPr/>
              </p:nvSpPr>
              <p:spPr>
                <a:xfrm>
                  <a:off x="1005530" y="28686919"/>
                  <a:ext cx="10375257" cy="646331"/>
                </a:xfrm>
                <a:prstGeom prst="rect">
                  <a:avLst/>
                </a:prstGeom>
                <a:noFill/>
              </p:spPr>
              <p:txBody>
                <a:bodyPr wrap="square" rtlCol="0">
                  <a:spAutoFit/>
                </a:bodyPr>
                <a:lstStyle/>
                <a:p>
                  <a:r>
                    <a:rPr lang="es-ES" sz="1800" dirty="0"/>
                    <a:t>El estimador del efecto fijo no observado para la media de la población de cohorte, </a:t>
                  </a:r>
                  <a:r>
                    <a:rPr lang="es-ES" sz="1800" dirty="0" smtClean="0"/>
                    <a:t>    , </a:t>
                  </a:r>
                  <a:r>
                    <a:rPr lang="es-ES" sz="1800" dirty="0"/>
                    <a:t>deducido a partir de la obtención de </a:t>
                  </a:r>
                  <a:r>
                    <a:rPr lang="es-ES" sz="1800" dirty="0" smtClean="0"/>
                    <a:t>        </a:t>
                  </a:r>
                  <a:r>
                    <a:rPr lang="es-ES" sz="1800" dirty="0"/>
                    <a:t>satisface:</a:t>
                  </a:r>
                </a:p>
              </p:txBody>
            </p:sp>
            <p:pic>
              <p:nvPicPr>
                <p:cNvPr id="1046" name="Picture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527428" y="28725019"/>
                  <a:ext cx="27622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7" name="Picture 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13162" y="28991719"/>
                  <a:ext cx="35242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048" name="Picture 2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93294" y="29448919"/>
                <a:ext cx="2209129" cy="515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0" name="19 Rectángulo"/>
          <p:cNvSpPr/>
          <p:nvPr/>
        </p:nvSpPr>
        <p:spPr>
          <a:xfrm>
            <a:off x="12966904" y="19695319"/>
            <a:ext cx="11821804" cy="4285789"/>
          </a:xfrm>
          <a:prstGeom prst="rect">
            <a:avLst/>
          </a:prstGeom>
        </p:spPr>
        <p:txBody>
          <a:bodyPr wrap="square">
            <a:spAutoFit/>
          </a:bodyPr>
          <a:lstStyle/>
          <a:p>
            <a:r>
              <a:rPr lang="es-ES" sz="2600" b="1" dirty="0">
                <a:solidFill>
                  <a:srgbClr val="002060"/>
                </a:solidFill>
              </a:rPr>
              <a:t>METODOLOGÍA I</a:t>
            </a:r>
            <a:r>
              <a:rPr lang="es-ES" sz="2600" b="1" dirty="0" smtClean="0">
                <a:solidFill>
                  <a:srgbClr val="002060"/>
                </a:solidFill>
              </a:rPr>
              <a:t>I</a:t>
            </a:r>
            <a:r>
              <a:rPr lang="es-ES" sz="2600" b="1" dirty="0">
                <a:solidFill>
                  <a:srgbClr val="002060"/>
                </a:solidFill>
              </a:rPr>
              <a:t>. </a:t>
            </a:r>
            <a:r>
              <a:rPr lang="es-ES" sz="2600" b="1" dirty="0" smtClean="0">
                <a:solidFill>
                  <a:srgbClr val="002060"/>
                </a:solidFill>
              </a:rPr>
              <a:t>ENFOQUE DE CLUSTERING LONGITUDINAL “KML”</a:t>
            </a:r>
          </a:p>
          <a:p>
            <a:endParaRPr lang="es-ES" sz="2450" b="1" dirty="0"/>
          </a:p>
          <a:p>
            <a:pPr algn="just"/>
            <a:r>
              <a:rPr lang="es-ES" sz="2450" dirty="0" smtClean="0"/>
              <a:t>Las técnicas </a:t>
            </a:r>
            <a:r>
              <a:rPr lang="es-ES" sz="2450" dirty="0"/>
              <a:t>de clúster-longitudinal combinan, en una sola representación, similitudes de contenido y adyacencia temporal. Esto implica utilizar algoritmos que tengan en cuenta los vecinos temporales de los objetos para extraer conocimiento útil y poder realizar un análisis lo más completo posible de la dinámica y estructura de la problemática objeto de estudio, como así también, la relación entre sus múltiples factores y determinantes. C. </a:t>
            </a:r>
            <a:r>
              <a:rPr lang="es-ES" sz="2450" dirty="0" err="1"/>
              <a:t>Genolini</a:t>
            </a:r>
            <a:r>
              <a:rPr lang="es-ES" sz="2450" dirty="0"/>
              <a:t> y B </a:t>
            </a:r>
            <a:r>
              <a:rPr lang="es-ES" sz="2450" dirty="0" err="1"/>
              <a:t>Falissard</a:t>
            </a:r>
            <a:r>
              <a:rPr lang="es-ES" sz="2450" dirty="0"/>
              <a:t> (2016) y C. </a:t>
            </a:r>
            <a:r>
              <a:rPr lang="es-ES" sz="2450" dirty="0" err="1"/>
              <a:t>Genolini</a:t>
            </a:r>
            <a:r>
              <a:rPr lang="es-ES" sz="2450" dirty="0"/>
              <a:t>, B. </a:t>
            </a:r>
            <a:r>
              <a:rPr lang="es-ES" sz="2450" dirty="0" err="1"/>
              <a:t>Falissard</a:t>
            </a:r>
            <a:r>
              <a:rPr lang="es-ES" sz="2450" dirty="0"/>
              <a:t> y J-B. </a:t>
            </a:r>
            <a:r>
              <a:rPr lang="es-ES" sz="2450" dirty="0" err="1"/>
              <a:t>Pingault</a:t>
            </a:r>
            <a:r>
              <a:rPr lang="es-ES" sz="2450" dirty="0"/>
              <a:t> (2017) desarrollaron el algoritmo no paramétrico k-</a:t>
            </a:r>
            <a:r>
              <a:rPr lang="es-ES" sz="2450" dirty="0" err="1"/>
              <a:t>means</a:t>
            </a:r>
            <a:r>
              <a:rPr lang="es-ES" sz="2450" dirty="0"/>
              <a:t> que permite trabajar con trayectorias simples o </a:t>
            </a:r>
            <a:r>
              <a:rPr lang="es-ES" sz="2450" dirty="0" smtClean="0"/>
              <a:t>conjuntas.</a:t>
            </a:r>
            <a:endParaRPr lang="es-ES" sz="2450" b="1" dirty="0"/>
          </a:p>
          <a:p>
            <a:endParaRPr lang="es-ES" sz="2600" b="1" dirty="0"/>
          </a:p>
        </p:txBody>
      </p:sp>
      <p:sp>
        <p:nvSpPr>
          <p:cNvPr id="150" name="Google Shape;147;p1"/>
          <p:cNvSpPr/>
          <p:nvPr/>
        </p:nvSpPr>
        <p:spPr>
          <a:xfrm>
            <a:off x="541497" y="15101654"/>
            <a:ext cx="24555290" cy="1724013"/>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21" name="20 CuadroTexto"/>
          <p:cNvSpPr txBox="1"/>
          <p:nvPr/>
        </p:nvSpPr>
        <p:spPr>
          <a:xfrm>
            <a:off x="551316" y="15317562"/>
            <a:ext cx="24469271" cy="1508105"/>
          </a:xfrm>
          <a:prstGeom prst="rect">
            <a:avLst/>
          </a:prstGeom>
          <a:noFill/>
        </p:spPr>
        <p:txBody>
          <a:bodyPr wrap="square" rtlCol="0">
            <a:spAutoFit/>
          </a:bodyPr>
          <a:lstStyle/>
          <a:p>
            <a:pPr algn="just"/>
            <a:r>
              <a:rPr lang="es-ES" sz="2600" b="1" dirty="0" smtClean="0">
                <a:solidFill>
                  <a:srgbClr val="002060"/>
                </a:solidFill>
              </a:rPr>
              <a:t>OBJETIVO. </a:t>
            </a:r>
            <a:r>
              <a:rPr lang="es-ES" sz="2600" dirty="0"/>
              <a:t>El presente trabajo tiene por </a:t>
            </a:r>
            <a:r>
              <a:rPr lang="es-ES" sz="2600" b="1" dirty="0"/>
              <a:t>objetivo</a:t>
            </a:r>
            <a:r>
              <a:rPr lang="es-ES" sz="2600" dirty="0"/>
              <a:t> el desarrollo de metodologías estadísticas que posibiliten incorporar la dimensión temporal como un factor </a:t>
            </a:r>
            <a:r>
              <a:rPr lang="es-ES" sz="2600" dirty="0" smtClean="0"/>
              <a:t>de análisis en </a:t>
            </a:r>
            <a:r>
              <a:rPr lang="es-ES" sz="2600" dirty="0"/>
              <a:t>la dinámica y estructura de </a:t>
            </a:r>
            <a:r>
              <a:rPr lang="es-ES" sz="2600" dirty="0" smtClean="0"/>
              <a:t>la problemática objeto de estudio. Permitiendo Identificar las </a:t>
            </a:r>
            <a:r>
              <a:rPr lang="es-ES" sz="2600" dirty="0"/>
              <a:t>características sociodemográficas y la evolución de los factores que inciden en la condición de informalidad de las cohortes de trabajadores en el período 1990 a 2003 en </a:t>
            </a:r>
            <a:r>
              <a:rPr lang="es-ES" sz="2600" dirty="0" smtClean="0"/>
              <a:t>el aglomerado urbano Gran Córdoba. </a:t>
            </a:r>
            <a:endParaRPr lang="es-ES" sz="2600" dirty="0"/>
          </a:p>
          <a:p>
            <a:endParaRPr lang="es-ES" dirty="0"/>
          </a:p>
        </p:txBody>
      </p:sp>
      <p:pic>
        <p:nvPicPr>
          <p:cNvPr id="151" name="150 Imagen"/>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3209587" y="29372719"/>
            <a:ext cx="10962384" cy="5181600"/>
          </a:xfrm>
          <a:prstGeom prst="rect">
            <a:avLst/>
          </a:prstGeom>
          <a:noFill/>
          <a:ln>
            <a:solidFill>
              <a:schemeClr val="tx1"/>
            </a:solidFill>
          </a:ln>
        </p:spPr>
      </p:pic>
      <p:pic>
        <p:nvPicPr>
          <p:cNvPr id="1049" name="Picture 2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180077" y="30261296"/>
            <a:ext cx="8210110" cy="423281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Google Shape;147;p1"/>
          <p:cNvSpPr/>
          <p:nvPr/>
        </p:nvSpPr>
        <p:spPr>
          <a:xfrm>
            <a:off x="557454" y="34859119"/>
            <a:ext cx="24524591" cy="4419600"/>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2" name="1 CuadroTexto"/>
          <p:cNvSpPr txBox="1"/>
          <p:nvPr/>
        </p:nvSpPr>
        <p:spPr>
          <a:xfrm>
            <a:off x="584743" y="39583519"/>
            <a:ext cx="24497301" cy="2185214"/>
          </a:xfrm>
          <a:prstGeom prst="rect">
            <a:avLst/>
          </a:prstGeom>
          <a:noFill/>
        </p:spPr>
        <p:txBody>
          <a:bodyPr wrap="square" rtlCol="0">
            <a:spAutoFit/>
          </a:bodyPr>
          <a:lstStyle/>
          <a:p>
            <a:pPr algn="just"/>
            <a:r>
              <a:rPr lang="es-ES" sz="2600" b="1" dirty="0" smtClean="0">
                <a:solidFill>
                  <a:srgbClr val="002060"/>
                </a:solidFill>
              </a:rPr>
              <a:t>APORTES DEL PROYECTO. </a:t>
            </a:r>
            <a:r>
              <a:rPr lang="es-ES" sz="2400" dirty="0" smtClean="0"/>
              <a:t>Los </a:t>
            </a:r>
            <a:r>
              <a:rPr lang="es-ES" sz="2400" dirty="0"/>
              <a:t>principales aportes que esta investigación incorpora en el área de estudio se pueden definir en tres aspectos. En primer lugar, para el caso concreto de Gran Córdoba en el período </a:t>
            </a:r>
            <a:r>
              <a:rPr lang="es-ES" sz="2400" dirty="0" smtClean="0"/>
              <a:t>1990-2003, </a:t>
            </a:r>
            <a:r>
              <a:rPr lang="es-ES" sz="2400" dirty="0"/>
              <a:t>la medición de los indicadores correspondientes a las dimensiones de informalidad laboral, como son “sector informal”, “empleo informal” y “economía informal”. En segundo lugar, el análisis de las condiciones sociodemográficas de los trabajadores informales mediante el uso de métodos estadísticos longitudinales que permitan la construcción y el estudio específico de las cohortes de trabajadores según nacimiento y género en Gran Córdoba. Por último, la identificación a partir de la evolución conjunta de las trayectorias de sus características sociodemográficas y económicas de grupos de cohortes de trabajadores informales.</a:t>
            </a:r>
          </a:p>
          <a:p>
            <a:endParaRPr lang="es-ES" dirty="0"/>
          </a:p>
        </p:txBody>
      </p:sp>
      <p:sp>
        <p:nvSpPr>
          <p:cNvPr id="101" name="Google Shape;94;p1"/>
          <p:cNvSpPr/>
          <p:nvPr/>
        </p:nvSpPr>
        <p:spPr>
          <a:xfrm>
            <a:off x="584743" y="41869519"/>
            <a:ext cx="22720209" cy="369332"/>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3600"/>
              <a:buFont typeface="Libre Franklin Medium"/>
              <a:buNone/>
            </a:pPr>
            <a:r>
              <a:rPr lang="es-ES" sz="2400" b="1" i="0" u="none" strike="noStrike" cap="none" dirty="0" smtClean="0">
                <a:solidFill>
                  <a:srgbClr val="002060"/>
                </a:solidFill>
                <a:latin typeface="+mj-lt"/>
                <a:ea typeface="Libre Franklin Medium"/>
                <a:cs typeface="Libre Franklin Medium"/>
                <a:sym typeface="Libre Franklin Medium"/>
              </a:rPr>
              <a:t> PALABRAS CLAVES: </a:t>
            </a:r>
            <a:r>
              <a:rPr lang="es-ES" sz="2400" b="0" i="0" u="none" strike="noStrike" cap="none" dirty="0" smtClean="0">
                <a:solidFill>
                  <a:srgbClr val="000000"/>
                </a:solidFill>
                <a:latin typeface="+mj-lt"/>
                <a:ea typeface="Libre Franklin Medium"/>
                <a:cs typeface="Libre Franklin Medium"/>
                <a:sym typeface="Libre Franklin Medium"/>
              </a:rPr>
              <a:t>Informalidad laboral ; Pseudo-Panel ;  Clustering Longitudinal. </a:t>
            </a:r>
            <a:endParaRPr sz="2400" b="0" i="0" u="none" strike="noStrike" cap="none" dirty="0">
              <a:solidFill>
                <a:schemeClr val="dk1"/>
              </a:solidFill>
              <a:latin typeface="+mj-lt"/>
              <a:sym typeface="Arial"/>
            </a:endParaRPr>
          </a:p>
        </p:txBody>
      </p:sp>
      <p:pic>
        <p:nvPicPr>
          <p:cNvPr id="1026" name="Picture 2" descr="C:\Users\Maxi Troski Iglesias\Desktop\ActasMonteiro2019\ActasMonteiro2019\FIGURA_2.jp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118628" y="24919730"/>
            <a:ext cx="7024254" cy="42577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636587" y="34935319"/>
            <a:ext cx="24384000" cy="5432256"/>
          </a:xfrm>
          <a:prstGeom prst="rect">
            <a:avLst/>
          </a:prstGeom>
          <a:noFill/>
        </p:spPr>
        <p:txBody>
          <a:bodyPr wrap="square" rtlCol="0">
            <a:spAutoFit/>
          </a:bodyPr>
          <a:lstStyle/>
          <a:p>
            <a:pPr algn="just"/>
            <a:r>
              <a:rPr lang="es-ES" sz="2500" b="1" dirty="0" smtClean="0">
                <a:solidFill>
                  <a:srgbClr val="002060"/>
                </a:solidFill>
              </a:rPr>
              <a:t>RESULTADOS. </a:t>
            </a:r>
            <a:r>
              <a:rPr lang="es-ES" sz="2500" dirty="0"/>
              <a:t>El análisis exploratorio permite identificar </a:t>
            </a:r>
            <a:r>
              <a:rPr lang="es-ES" sz="2500" dirty="0" smtClean="0"/>
              <a:t>tres grupos en función relaciones </a:t>
            </a:r>
            <a:r>
              <a:rPr lang="es-ES" sz="2500" dirty="0"/>
              <a:t>entre las variables y las cohortes analizadas y extraer potenciales conclusiones en relación al fenómeno en estudio. </a:t>
            </a:r>
            <a:r>
              <a:rPr lang="es-ES" sz="2500" dirty="0" smtClean="0"/>
              <a:t>El </a:t>
            </a:r>
            <a:r>
              <a:rPr lang="es-ES" sz="2500" dirty="0"/>
              <a:t>primer grupo se caracterizó por tener niveles de informalidad altos y tasas de ingresos laborales medios por hora relativamente bajas. Este grupo de mayor “vulnerabilidad” socio-económica y está integrado por las cohortes de varones y mujeres que, al inicio del periodo, ingresaban al mercado de trabajo y las cohortes de mujeres que estaban de salida del mismo</a:t>
            </a:r>
            <a:r>
              <a:rPr lang="es-ES" sz="2500" dirty="0" smtClean="0"/>
              <a:t>.</a:t>
            </a:r>
            <a:r>
              <a:rPr lang="es-ES" sz="2500" dirty="0"/>
              <a:t> El segundo grupo se compuso con los varones en los primeros años de “estabilidad” y mujeres en años de “empleabilidad” en términos de mercado de trabajo. En relación al primer grupo, las tasas medias de informalidad son relativamente más bajas. Mientras que, la trayectoria media de los ingresos laborales por hora es mayor, aunque en una proporción sustancialmente </a:t>
            </a:r>
            <a:r>
              <a:rPr lang="es-ES" sz="2500" dirty="0" smtClean="0"/>
              <a:t>menor.</a:t>
            </a:r>
            <a:r>
              <a:rPr lang="es-ES" sz="2500" dirty="0"/>
              <a:t> El tercer grupo presento solo composición masculina. Las cohortes de varones en edades de mayor “empleabilidad” y en edades de salida del mercado laboral. Este grupo se caracteriza por presentar tasas de informalidad bajas y niveles de ingresos muy superiores a los otros dos grupos definidos. En este sentido, se podría definir como aquel con mejores condiciones socio-económicas</a:t>
            </a:r>
            <a:r>
              <a:rPr lang="es-ES" sz="2500" dirty="0" smtClean="0"/>
              <a:t>. En conclusión, se observó que el </a:t>
            </a:r>
            <a:r>
              <a:rPr lang="es-ES" sz="2500" dirty="0"/>
              <a:t>ingreso al mercado laboral formal por parte de las mujeres </a:t>
            </a:r>
            <a:r>
              <a:rPr lang="es-ES" sz="2500" dirty="0" smtClean="0"/>
              <a:t>demandó </a:t>
            </a:r>
            <a:r>
              <a:rPr lang="es-ES" sz="2500" dirty="0"/>
              <a:t>un mayor tiempo respecto al de los varones </a:t>
            </a:r>
            <a:r>
              <a:rPr lang="es-ES" sz="2500" dirty="0" smtClean="0"/>
              <a:t>y que estas primeras cohortes </a:t>
            </a:r>
            <a:r>
              <a:rPr lang="es-ES" sz="2500" dirty="0"/>
              <a:t>no </a:t>
            </a:r>
            <a:r>
              <a:rPr lang="es-ES" sz="2500" dirty="0" smtClean="0"/>
              <a:t>integraron </a:t>
            </a:r>
            <a:r>
              <a:rPr lang="es-ES" sz="2500" dirty="0"/>
              <a:t>los conglomerados que perciben mayor ingreso </a:t>
            </a:r>
            <a:r>
              <a:rPr lang="es-ES" sz="2500" dirty="0" smtClean="0"/>
              <a:t>medio.</a:t>
            </a:r>
            <a:r>
              <a:rPr lang="es-ES" sz="2500" dirty="0"/>
              <a:t> </a:t>
            </a:r>
            <a:r>
              <a:rPr lang="es-ES" sz="2500" dirty="0" smtClean="0"/>
              <a:t>A su vez, se observó una importante relación </a:t>
            </a:r>
            <a:r>
              <a:rPr lang="es-ES" sz="2500" dirty="0"/>
              <a:t>entre los niveles de informalidad y los ingresos laborales </a:t>
            </a:r>
            <a:r>
              <a:rPr lang="es-ES" sz="2500" dirty="0" smtClean="0"/>
              <a:t>percibidos durante el período en estudio.</a:t>
            </a:r>
            <a:endParaRPr lang="es-ES" sz="2500" dirty="0"/>
          </a:p>
          <a:p>
            <a:endParaRPr lang="es-ES" sz="2400" dirty="0"/>
          </a:p>
          <a:p>
            <a:endParaRPr lang="es-ES" sz="2400" dirty="0"/>
          </a:p>
          <a:p>
            <a:r>
              <a:rPr lang="es-ES" sz="2400" dirty="0" smtClean="0"/>
              <a:t> </a:t>
            </a:r>
            <a:endParaRPr lang="es-ES" sz="2400" dirty="0"/>
          </a:p>
        </p:txBody>
      </p:sp>
      <p:sp>
        <p:nvSpPr>
          <p:cNvPr id="144" name="Google Shape;147;p1"/>
          <p:cNvSpPr/>
          <p:nvPr/>
        </p:nvSpPr>
        <p:spPr>
          <a:xfrm>
            <a:off x="541497" y="17197102"/>
            <a:ext cx="24555290" cy="2021156"/>
          </a:xfrm>
          <a:prstGeom prst="rect">
            <a:avLst/>
          </a:prstGeom>
          <a:noFill/>
          <a:ln w="57150" cap="flat" cmpd="sng">
            <a:solidFill>
              <a:srgbClr val="00748D"/>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6462">
              <a:solidFill>
                <a:schemeClr val="dk1"/>
              </a:solidFill>
              <a:latin typeface="Calibri"/>
              <a:ea typeface="Calibri"/>
              <a:cs typeface="Calibri"/>
              <a:sym typeface="Calibri"/>
            </a:endParaRPr>
          </a:p>
        </p:txBody>
      </p:sp>
      <p:sp>
        <p:nvSpPr>
          <p:cNvPr id="16" name="15 CuadroTexto"/>
          <p:cNvSpPr txBox="1"/>
          <p:nvPr/>
        </p:nvSpPr>
        <p:spPr>
          <a:xfrm>
            <a:off x="617697" y="17333119"/>
            <a:ext cx="24555290" cy="1692771"/>
          </a:xfrm>
          <a:prstGeom prst="rect">
            <a:avLst/>
          </a:prstGeom>
          <a:noFill/>
        </p:spPr>
        <p:txBody>
          <a:bodyPr wrap="square" rtlCol="0">
            <a:spAutoFit/>
          </a:bodyPr>
          <a:lstStyle/>
          <a:p>
            <a:r>
              <a:rPr lang="es-ES" sz="2600" b="1" dirty="0" smtClean="0">
                <a:solidFill>
                  <a:srgbClr val="002060"/>
                </a:solidFill>
              </a:rPr>
              <a:t>MATERIALES. </a:t>
            </a:r>
            <a:r>
              <a:rPr lang="es-ES" sz="2600" dirty="0" smtClean="0"/>
              <a:t>Las </a:t>
            </a:r>
            <a:r>
              <a:rPr lang="es-ES" sz="2600" dirty="0"/>
              <a:t>metodologías desarrolladas se trabajarán a partir de los datos correspondientes al programa nacional Encuesta Permanente de Hogares (EPH) . El periodo analizado, entre 1990 y 2003, se corresponde con un momento en que se promovieron en el país reformas macroeconómicas y estructurales que afectaron de manera directa las condiciones en el mercado de trabajo. El estudio se realiza seleccionando, en las bases de datos usuarias (</a:t>
            </a:r>
            <a:r>
              <a:rPr lang="es-ES" sz="2600" dirty="0" smtClean="0"/>
              <a:t>BUA), </a:t>
            </a:r>
            <a:r>
              <a:rPr lang="es-ES" sz="2600" dirty="0"/>
              <a:t>a los trabajadores asalariados de entre 15 y 60 años del aglomerado urbano “Gran Córdoba” al inicio del período.</a:t>
            </a:r>
          </a:p>
        </p:txBody>
      </p:sp>
      <p:sp>
        <p:nvSpPr>
          <p:cNvPr id="14" name="13 CuadroTexto"/>
          <p:cNvSpPr txBox="1"/>
          <p:nvPr/>
        </p:nvSpPr>
        <p:spPr>
          <a:xfrm>
            <a:off x="12966904" y="23755767"/>
            <a:ext cx="11849092" cy="892552"/>
          </a:xfrm>
          <a:prstGeom prst="rect">
            <a:avLst/>
          </a:prstGeom>
          <a:noFill/>
        </p:spPr>
        <p:txBody>
          <a:bodyPr wrap="square" rtlCol="0">
            <a:spAutoFit/>
          </a:bodyPr>
          <a:lstStyle/>
          <a:p>
            <a:r>
              <a:rPr lang="es-ES" sz="2600" dirty="0"/>
              <a:t>Por lo tanto, podemos definir a cada sujeto “c” como la matriz  </a:t>
            </a:r>
            <a:r>
              <a:rPr lang="es-ES" sz="2600" dirty="0" smtClean="0"/>
              <a:t>   con </a:t>
            </a:r>
            <a:r>
              <a:rPr lang="es-ES" sz="2600" dirty="0"/>
              <a:t>dimensión </a:t>
            </a:r>
            <a:r>
              <a:rPr lang="es-ES" sz="2600" dirty="0" err="1"/>
              <a:t>PxT</a:t>
            </a:r>
            <a:r>
              <a:rPr lang="es-ES" sz="2600" dirty="0"/>
              <a:t> de su “trayectoria conjunta</a:t>
            </a:r>
          </a:p>
        </p:txBody>
      </p:sp>
      <p:pic>
        <p:nvPicPr>
          <p:cNvPr id="22" name="Picture 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117045" y="23837535"/>
            <a:ext cx="388942" cy="35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7653146" y="24267319"/>
            <a:ext cx="1728641" cy="328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3060103" y="24922756"/>
            <a:ext cx="3048000" cy="16795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22 CuadroTexto"/>
          <p:cNvSpPr txBox="1"/>
          <p:nvPr/>
        </p:nvSpPr>
        <p:spPr>
          <a:xfrm>
            <a:off x="13060104" y="26652855"/>
            <a:ext cx="3869820" cy="1200329"/>
          </a:xfrm>
          <a:prstGeom prst="rect">
            <a:avLst/>
          </a:prstGeom>
          <a:noFill/>
        </p:spPr>
        <p:txBody>
          <a:bodyPr wrap="square" rtlCol="0">
            <a:spAutoFit/>
          </a:bodyPr>
          <a:lstStyle/>
          <a:p>
            <a:pPr algn="just"/>
            <a:r>
              <a:rPr lang="es-ES" sz="1800" dirty="0"/>
              <a:t>Midiendo la similitud “</a:t>
            </a:r>
            <a:r>
              <a:rPr lang="es-ES" sz="1800" b="1" dirty="0"/>
              <a:t>d</a:t>
            </a:r>
            <a:r>
              <a:rPr lang="es-ES" sz="1800" dirty="0"/>
              <a:t>” entre dos cohortes de individuos  </a:t>
            </a:r>
            <a:r>
              <a:rPr lang="es-ES" sz="1800" dirty="0" smtClean="0"/>
              <a:t> e   </a:t>
            </a:r>
            <a:r>
              <a:rPr lang="es-ES" sz="1800" dirty="0"/>
              <a:t>se define una métrica o función distancia  y la norma </a:t>
            </a:r>
            <a:r>
              <a:rPr lang="es-ES" sz="1800" dirty="0" smtClean="0"/>
              <a:t>euclidiana    .</a:t>
            </a:r>
            <a:endParaRPr lang="es-ES" sz="1800" dirty="0"/>
          </a:p>
        </p:txBody>
      </p:sp>
      <p:pic>
        <p:nvPicPr>
          <p:cNvPr id="24" name="Picture 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5680767" y="26934319"/>
            <a:ext cx="348220" cy="365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6252476" y="26940163"/>
            <a:ext cx="309911" cy="375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6409987" y="27613324"/>
            <a:ext cx="139296" cy="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3227300" y="28089386"/>
            <a:ext cx="2633399" cy="77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 name="151 Rectángulo"/>
          <p:cNvSpPr/>
          <p:nvPr/>
        </p:nvSpPr>
        <p:spPr>
          <a:xfrm>
            <a:off x="8856260" y="8958322"/>
            <a:ext cx="8544327" cy="830997"/>
          </a:xfrm>
          <a:prstGeom prst="rect">
            <a:avLst/>
          </a:prstGeom>
        </p:spPr>
        <p:txBody>
          <a:bodyPr wrap="none">
            <a:spAutoFit/>
          </a:bodyPr>
          <a:lstStyle/>
          <a:p>
            <a:pPr lvl="0">
              <a:buSzPts val="6000"/>
            </a:pPr>
            <a:r>
              <a:rPr lang="es-ES" sz="4800" dirty="0" smtClean="0">
                <a:latin typeface="Libre Franklin Medium"/>
                <a:ea typeface="Libre Franklin Medium"/>
                <a:cs typeface="Libre Franklin Medium"/>
                <a:sym typeface="Libre Franklin Medium"/>
              </a:rPr>
              <a:t>Directora. </a:t>
            </a:r>
            <a:r>
              <a:rPr lang="es-ES" sz="4800" b="1" dirty="0" smtClean="0">
                <a:latin typeface="Libre Franklin Medium"/>
                <a:ea typeface="Libre Franklin Medium"/>
                <a:cs typeface="Libre Franklin Medium"/>
                <a:sym typeface="Libre Franklin Medium"/>
              </a:rPr>
              <a:t>María Inés Stimolo</a:t>
            </a:r>
            <a:endParaRPr lang="es-ES" sz="4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1322</Words>
  <Application>Microsoft Office PowerPoint</Application>
  <PresentationFormat>Personalizado</PresentationFormat>
  <Paragraphs>38</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Libre Franklin Medium</vt:lpstr>
      <vt:lpstr>Raleway</vt: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dc:creator>
  <cp:lastModifiedBy>Maxi Troski Iglesias</cp:lastModifiedBy>
  <cp:revision>34</cp:revision>
  <dcterms:created xsi:type="dcterms:W3CDTF">2020-08-25T23:42:52Z</dcterms:created>
  <dcterms:modified xsi:type="dcterms:W3CDTF">2020-09-13T13:43:05Z</dcterms:modified>
</cp:coreProperties>
</file>