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F4F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9B734-73DE-4AF4-940D-0803FDC3D9EC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EB386-D7EE-4CB4-9171-BAE956FA6F8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256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EB386-D7EE-4CB4-9171-BAE956FA6F8E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0405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993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5134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130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81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368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1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959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567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404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24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915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99"/>
            </a:gs>
            <a:gs pos="35000">
              <a:srgbClr val="FFFFC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F4248-8E72-468B-B6D9-4D27240F83D2}" type="datetimeFigureOut">
              <a:rPr lang="es-AR" smtClean="0"/>
              <a:t>13/9/2020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B5A9E-8AF2-430C-B8DC-F53605A8CEB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116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807" y="550416"/>
            <a:ext cx="8933856" cy="1155282"/>
          </a:xfrm>
        </p:spPr>
        <p:txBody>
          <a:bodyPr>
            <a:normAutofit fontScale="90000"/>
          </a:bodyPr>
          <a:lstStyle/>
          <a:p>
            <a:r>
              <a:rPr lang="es-MX" sz="2000" dirty="0" smtClean="0"/>
              <a:t>Beca de Iniciación a la investigación </a:t>
            </a:r>
            <a:r>
              <a:rPr lang="es-MX" sz="2000" dirty="0" err="1" smtClean="0"/>
              <a:t>SeCyT</a:t>
            </a: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400" b="1" dirty="0" smtClean="0">
                <a:solidFill>
                  <a:srgbClr val="FF4F4F"/>
                </a:solidFill>
                <a:latin typeface="Georgia" pitchFamily="18" charset="0"/>
              </a:rPr>
              <a:t>Impacto de un programa </a:t>
            </a:r>
            <a:br>
              <a:rPr lang="es-MX" sz="2400" b="1" dirty="0" smtClean="0">
                <a:solidFill>
                  <a:srgbClr val="FF4F4F"/>
                </a:solidFill>
                <a:latin typeface="Georgia" pitchFamily="18" charset="0"/>
              </a:rPr>
            </a:br>
            <a:r>
              <a:rPr lang="es-MX" sz="2400" dirty="0" smtClean="0">
                <a:solidFill>
                  <a:srgbClr val="FF4F4F"/>
                </a:solidFill>
                <a:latin typeface="Georgia" pitchFamily="18" charset="0"/>
              </a:rPr>
              <a:t>de fomento de estrategias comunicativas orales y progreso conversacional</a:t>
            </a:r>
            <a:r>
              <a:rPr lang="es-MX" sz="2400" dirty="0">
                <a:solidFill>
                  <a:srgbClr val="FF4F4F"/>
                </a:solidFill>
                <a:latin typeface="Georgia" pitchFamily="18" charset="0"/>
              </a:rPr>
              <a:t> </a:t>
            </a:r>
            <a:r>
              <a:rPr lang="es-MX" sz="2400" dirty="0" smtClean="0">
                <a:solidFill>
                  <a:srgbClr val="FF4F4F"/>
                </a:solidFill>
                <a:latin typeface="Georgia" pitchFamily="18" charset="0"/>
              </a:rPr>
              <a:t>en estudiantes de español como lengua extranjera</a:t>
            </a:r>
            <a:r>
              <a:rPr lang="es-MX" sz="2800" b="1" dirty="0" smtClean="0">
                <a:solidFill>
                  <a:srgbClr val="FF4F4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/>
            </a:r>
            <a:br>
              <a:rPr lang="es-MX" sz="2800" b="1" dirty="0" smtClean="0">
                <a:solidFill>
                  <a:srgbClr val="FF4F4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</a:br>
            <a:endParaRPr lang="es-AR" sz="2800" b="1" dirty="0">
              <a:solidFill>
                <a:srgbClr val="FF4F4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0868" y="2731220"/>
            <a:ext cx="49368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Franklin Gothic Medium" pitchFamily="34" charset="0"/>
              </a:rPr>
              <a:t>A partir de la bibliografía existente y haciendo especial énfasis en el contexto local, la investigación pretendió contribuir al desarrollo de la didáctica de la lengua extranjera. Concretamente, estudió la repercusión de la estimulación de la reflexión </a:t>
            </a:r>
            <a:r>
              <a:rPr lang="es-MX" dirty="0" err="1" smtClean="0">
                <a:latin typeface="Franklin Gothic Medium" pitchFamily="34" charset="0"/>
              </a:rPr>
              <a:t>metacognitiva</a:t>
            </a:r>
            <a:r>
              <a:rPr lang="es-MX" dirty="0" smtClean="0">
                <a:latin typeface="Franklin Gothic Medium" pitchFamily="34" charset="0"/>
              </a:rPr>
              <a:t> sobre estrategias comunicación oral en estudiantes de ELE en su desempeño conversacional. </a:t>
            </a:r>
            <a:br>
              <a:rPr lang="es-MX" dirty="0" smtClean="0">
                <a:latin typeface="Franklin Gothic Medium" pitchFamily="34" charset="0"/>
              </a:rPr>
            </a:br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>
            <a:off x="7164288" y="292494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,</a:t>
            </a:r>
            <a:endParaRPr lang="es-AR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07338" y="1705698"/>
            <a:ext cx="682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/>
              <a:t>Lic. María Candelaria </a:t>
            </a:r>
            <a:r>
              <a:rPr lang="es-MX" dirty="0" err="1" smtClean="0"/>
              <a:t>Villagra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Centro de Investigaciones de Facultad de Filosofía y Humanidades UNC </a:t>
            </a:r>
          </a:p>
          <a:p>
            <a:pPr algn="r"/>
            <a:r>
              <a:rPr lang="es-MX" dirty="0" smtClean="0"/>
              <a:t>Proyecto dirigido por </a:t>
            </a:r>
            <a:r>
              <a:rPr lang="es-MX" dirty="0" err="1" smtClean="0"/>
              <a:t>Mgter</a:t>
            </a:r>
            <a:r>
              <a:rPr lang="es-MX" dirty="0" smtClean="0"/>
              <a:t>. Ingrid Viñas Quiroga</a:t>
            </a:r>
            <a:br>
              <a:rPr lang="es-MX" dirty="0" smtClean="0"/>
            </a:br>
            <a:endParaRPr lang="es-AR" dirty="0"/>
          </a:p>
        </p:txBody>
      </p:sp>
      <p:pic>
        <p:nvPicPr>
          <p:cNvPr id="1028" name="Picture 4" descr="Thinking Emoji [Download Thinking Emoji in PNG] | Emoji Isla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754" y="5102651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Llamada de nube"/>
          <p:cNvSpPr/>
          <p:nvPr/>
        </p:nvSpPr>
        <p:spPr>
          <a:xfrm>
            <a:off x="5215001" y="2857939"/>
            <a:ext cx="2857918" cy="2262157"/>
          </a:xfrm>
          <a:prstGeom prst="cloudCallout">
            <a:avLst>
              <a:gd name="adj1" fmla="val 58130"/>
              <a:gd name="adj2" fmla="val 4047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151" y="3184006"/>
            <a:ext cx="1575618" cy="157561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" name="11 CuadroTexto"/>
          <p:cNvSpPr txBox="1"/>
          <p:nvPr/>
        </p:nvSpPr>
        <p:spPr>
          <a:xfrm>
            <a:off x="190867" y="5316543"/>
            <a:ext cx="60373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Franklin Gothic Medium" pitchFamily="34" charset="0"/>
              </a:rPr>
              <a:t>Los resultados iniciales que arrojó  invitan a repetir la experiencia con pertinentes salvedades vinculadas a las desafiantes condiciones inherentes al carácter experimental. Asimismo, invitan a atender cuestiones laterales que surgieron en el devenir de la investigación. </a:t>
            </a:r>
            <a:r>
              <a:rPr lang="es-MX" sz="2400" dirty="0" smtClean="0"/>
              <a:t/>
            </a:r>
            <a:br>
              <a:rPr lang="es-MX" sz="2400" dirty="0" smtClean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1171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107</Words>
  <Application>Microsoft Office PowerPoint</Application>
  <PresentationFormat>Presentación en pantalla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Beca de Iniciación a la investigación SeCyT Impacto de un programa  de fomento de estrategias comunicativas orales y progreso conversacional en estudiantes de español como lengua extranjera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Impacto de un programa de fomento de estrategias comunicativas orales y progreso conversacional, en estudiantes de español como lengua extranjera</dc:title>
  <dc:creator>María Candelaria Villagra</dc:creator>
  <cp:lastModifiedBy>María Candelaria Villagra</cp:lastModifiedBy>
  <cp:revision>14</cp:revision>
  <dcterms:created xsi:type="dcterms:W3CDTF">2020-09-13T18:53:52Z</dcterms:created>
  <dcterms:modified xsi:type="dcterms:W3CDTF">2020-09-13T21:24:33Z</dcterms:modified>
</cp:coreProperties>
</file>