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2519997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7" userDrawn="1">
          <p15:clr>
            <a:srgbClr val="A4A3A4"/>
          </p15:clr>
        </p15:guide>
        <p15:guide id="2" pos="79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snapToGrid="0" showGuides="1">
      <p:cViewPr>
        <p:scale>
          <a:sx n="26" d="100"/>
          <a:sy n="26" d="100"/>
        </p:scale>
        <p:origin x="1434" y="18"/>
      </p:cViewPr>
      <p:guideLst>
        <p:guide orient="horz" pos="13607"/>
        <p:guide pos="791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59D8DE-D972-4EB8-B592-EC19DEAC1564}" type="datetimeFigureOut">
              <a:rPr lang="es-AR" smtClean="0"/>
              <a:t>24/8/2020</a:t>
            </a:fld>
            <a:endParaRPr lang="es-AR"/>
          </a:p>
        </p:txBody>
      </p:sp>
      <p:sp>
        <p:nvSpPr>
          <p:cNvPr id="4" name="Marcador de imagen de diapositiva 3"/>
          <p:cNvSpPr>
            <a:spLocks noGrp="1" noRot="1" noChangeAspect="1"/>
          </p:cNvSpPr>
          <p:nvPr>
            <p:ph type="sldImg" idx="2"/>
          </p:nvPr>
        </p:nvSpPr>
        <p:spPr>
          <a:xfrm>
            <a:off x="2528888" y="1143000"/>
            <a:ext cx="1800225"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651DAF-6DF4-486E-BA2E-43347BE29259}" type="slidenum">
              <a:rPr lang="es-AR" smtClean="0"/>
              <a:t>‹Nº›</a:t>
            </a:fld>
            <a:endParaRPr lang="es-AR"/>
          </a:p>
        </p:txBody>
      </p:sp>
    </p:spTree>
    <p:extLst>
      <p:ext uri="{BB962C8B-B14F-4D97-AF65-F5344CB8AC3E}">
        <p14:creationId xmlns:p14="http://schemas.microsoft.com/office/powerpoint/2010/main" val="2092316906"/>
      </p:ext>
    </p:extLst>
  </p:cSld>
  <p:clrMap bg1="lt1" tx1="dk1" bg2="lt2" tx2="dk2" accent1="accent1" accent2="accent2" accent3="accent3" accent4="accent4" accent5="accent5" accent6="accent6" hlink="hlink" folHlink="folHlink"/>
  <p:notesStyle>
    <a:lvl1pPr marL="0" algn="l" defTabSz="3283153" rtl="0" eaLnBrk="1" latinLnBrk="0" hangingPunct="1">
      <a:defRPr sz="4309" kern="1200">
        <a:solidFill>
          <a:schemeClr val="tx1"/>
        </a:solidFill>
        <a:latin typeface="+mn-lt"/>
        <a:ea typeface="+mn-ea"/>
        <a:cs typeface="+mn-cs"/>
      </a:defRPr>
    </a:lvl1pPr>
    <a:lvl2pPr marL="1641577" algn="l" defTabSz="3283153" rtl="0" eaLnBrk="1" latinLnBrk="0" hangingPunct="1">
      <a:defRPr sz="4309" kern="1200">
        <a:solidFill>
          <a:schemeClr val="tx1"/>
        </a:solidFill>
        <a:latin typeface="+mn-lt"/>
        <a:ea typeface="+mn-ea"/>
        <a:cs typeface="+mn-cs"/>
      </a:defRPr>
    </a:lvl2pPr>
    <a:lvl3pPr marL="3283153" algn="l" defTabSz="3283153" rtl="0" eaLnBrk="1" latinLnBrk="0" hangingPunct="1">
      <a:defRPr sz="4309" kern="1200">
        <a:solidFill>
          <a:schemeClr val="tx1"/>
        </a:solidFill>
        <a:latin typeface="+mn-lt"/>
        <a:ea typeface="+mn-ea"/>
        <a:cs typeface="+mn-cs"/>
      </a:defRPr>
    </a:lvl3pPr>
    <a:lvl4pPr marL="4924730" algn="l" defTabSz="3283153" rtl="0" eaLnBrk="1" latinLnBrk="0" hangingPunct="1">
      <a:defRPr sz="4309" kern="1200">
        <a:solidFill>
          <a:schemeClr val="tx1"/>
        </a:solidFill>
        <a:latin typeface="+mn-lt"/>
        <a:ea typeface="+mn-ea"/>
        <a:cs typeface="+mn-cs"/>
      </a:defRPr>
    </a:lvl4pPr>
    <a:lvl5pPr marL="6566306" algn="l" defTabSz="3283153" rtl="0" eaLnBrk="1" latinLnBrk="0" hangingPunct="1">
      <a:defRPr sz="4309" kern="1200">
        <a:solidFill>
          <a:schemeClr val="tx1"/>
        </a:solidFill>
        <a:latin typeface="+mn-lt"/>
        <a:ea typeface="+mn-ea"/>
        <a:cs typeface="+mn-cs"/>
      </a:defRPr>
    </a:lvl5pPr>
    <a:lvl6pPr marL="8207883" algn="l" defTabSz="3283153" rtl="0" eaLnBrk="1" latinLnBrk="0" hangingPunct="1">
      <a:defRPr sz="4309" kern="1200">
        <a:solidFill>
          <a:schemeClr val="tx1"/>
        </a:solidFill>
        <a:latin typeface="+mn-lt"/>
        <a:ea typeface="+mn-ea"/>
        <a:cs typeface="+mn-cs"/>
      </a:defRPr>
    </a:lvl6pPr>
    <a:lvl7pPr marL="9849460" algn="l" defTabSz="3283153" rtl="0" eaLnBrk="1" latinLnBrk="0" hangingPunct="1">
      <a:defRPr sz="4309" kern="1200">
        <a:solidFill>
          <a:schemeClr val="tx1"/>
        </a:solidFill>
        <a:latin typeface="+mn-lt"/>
        <a:ea typeface="+mn-ea"/>
        <a:cs typeface="+mn-cs"/>
      </a:defRPr>
    </a:lvl7pPr>
    <a:lvl8pPr marL="11491036" algn="l" defTabSz="3283153" rtl="0" eaLnBrk="1" latinLnBrk="0" hangingPunct="1">
      <a:defRPr sz="4309" kern="1200">
        <a:solidFill>
          <a:schemeClr val="tx1"/>
        </a:solidFill>
        <a:latin typeface="+mn-lt"/>
        <a:ea typeface="+mn-ea"/>
        <a:cs typeface="+mn-cs"/>
      </a:defRPr>
    </a:lvl8pPr>
    <a:lvl9pPr marL="13132613" algn="l" defTabSz="3283153" rtl="0" eaLnBrk="1" latinLnBrk="0" hangingPunct="1">
      <a:defRPr sz="430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87651DAF-6DF4-486E-BA2E-43347BE29259}" type="slidenum">
              <a:rPr lang="es-AR" smtClean="0"/>
              <a:t>1</a:t>
            </a:fld>
            <a:endParaRPr lang="es-AR"/>
          </a:p>
        </p:txBody>
      </p:sp>
    </p:spTree>
    <p:extLst>
      <p:ext uri="{BB962C8B-B14F-4D97-AF65-F5344CB8AC3E}">
        <p14:creationId xmlns:p14="http://schemas.microsoft.com/office/powerpoint/2010/main" val="1951502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25" name="Group 24"/>
          <p:cNvGrpSpPr/>
          <p:nvPr/>
        </p:nvGrpSpPr>
        <p:grpSpPr>
          <a:xfrm>
            <a:off x="559999" y="3"/>
            <a:ext cx="10412490" cy="43200644"/>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4794371" y="5760091"/>
            <a:ext cx="19145607" cy="21973654"/>
          </a:xfrm>
        </p:spPr>
        <p:txBody>
          <a:bodyPr anchor="b">
            <a:normAutofit/>
          </a:bodyPr>
          <a:lstStyle>
            <a:lvl1pPr algn="r">
              <a:defRPr sz="14882">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058917" y="27733742"/>
            <a:ext cx="15881063" cy="8595598"/>
          </a:xfrm>
        </p:spPr>
        <p:txBody>
          <a:bodyPr anchor="t">
            <a:normAutofit/>
          </a:bodyPr>
          <a:lstStyle>
            <a:lvl1pPr marL="0" indent="0" algn="r">
              <a:buNone/>
              <a:defRPr sz="4961">
                <a:solidFill>
                  <a:schemeClr val="tx1"/>
                </a:solidFill>
              </a:defRPr>
            </a:lvl1pPr>
            <a:lvl2pPr marL="1259997" indent="0" algn="ctr">
              <a:buNone/>
              <a:defRPr>
                <a:solidFill>
                  <a:schemeClr val="tx1">
                    <a:tint val="75000"/>
                  </a:schemeClr>
                </a:solidFill>
              </a:defRPr>
            </a:lvl2pPr>
            <a:lvl3pPr marL="2519995" indent="0" algn="ctr">
              <a:buNone/>
              <a:defRPr>
                <a:solidFill>
                  <a:schemeClr val="tx1">
                    <a:tint val="75000"/>
                  </a:schemeClr>
                </a:solidFill>
              </a:defRPr>
            </a:lvl3pPr>
            <a:lvl4pPr marL="3779992" indent="0" algn="ctr">
              <a:buNone/>
              <a:defRPr>
                <a:solidFill>
                  <a:schemeClr val="tx1">
                    <a:tint val="75000"/>
                  </a:schemeClr>
                </a:solidFill>
              </a:defRPr>
            </a:lvl4pPr>
            <a:lvl5pPr marL="5039990" indent="0" algn="ctr">
              <a:buNone/>
              <a:defRPr>
                <a:solidFill>
                  <a:schemeClr val="tx1">
                    <a:tint val="75000"/>
                  </a:schemeClr>
                </a:solidFill>
              </a:defRPr>
            </a:lvl5pPr>
            <a:lvl6pPr marL="6299987" indent="0" algn="ctr">
              <a:buNone/>
              <a:defRPr>
                <a:solidFill>
                  <a:schemeClr val="tx1">
                    <a:tint val="75000"/>
                  </a:schemeClr>
                </a:solidFill>
              </a:defRPr>
            </a:lvl6pPr>
            <a:lvl7pPr marL="7559985" indent="0" algn="ctr">
              <a:buNone/>
              <a:defRPr>
                <a:solidFill>
                  <a:schemeClr val="tx1">
                    <a:tint val="75000"/>
                  </a:schemeClr>
                </a:solidFill>
              </a:defRPr>
            </a:lvl7pPr>
            <a:lvl8pPr marL="8819982" indent="0" algn="ctr">
              <a:buNone/>
              <a:defRPr>
                <a:solidFill>
                  <a:schemeClr val="tx1">
                    <a:tint val="75000"/>
                  </a:schemeClr>
                </a:solidFill>
              </a:defRPr>
            </a:lvl8pPr>
            <a:lvl9pPr marL="1007998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20189120" y="38534972"/>
            <a:ext cx="2363112" cy="2300034"/>
          </a:xfrm>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a:xfrm>
            <a:off x="9986656" y="38534972"/>
            <a:ext cx="9947260" cy="2300034"/>
          </a:xfrm>
        </p:spPr>
        <p:txBody>
          <a:bodyPr/>
          <a:lstStyle/>
          <a:p>
            <a:endParaRPr lang="es-AR"/>
          </a:p>
        </p:txBody>
      </p:sp>
      <p:sp>
        <p:nvSpPr>
          <p:cNvPr id="6" name="Slide Number Placeholder 5"/>
          <p:cNvSpPr>
            <a:spLocks noGrp="1"/>
          </p:cNvSpPr>
          <p:nvPr>
            <p:ph type="sldNum" sz="quarter" idx="12"/>
          </p:nvPr>
        </p:nvSpPr>
        <p:spPr>
          <a:xfrm>
            <a:off x="22805977" y="38534972"/>
            <a:ext cx="1133999" cy="2300034"/>
          </a:xfrm>
        </p:spPr>
        <p:txBody>
          <a:bodyPr/>
          <a:lstStyle/>
          <a:p>
            <a:fld id="{972BE1C7-B02B-47DE-A538-31D643E6F371}" type="slidenum">
              <a:rPr lang="es-AR" smtClean="0"/>
              <a:t>‹Nº›</a:t>
            </a:fld>
            <a:endParaRPr lang="es-AR"/>
          </a:p>
        </p:txBody>
      </p:sp>
      <p:sp>
        <p:nvSpPr>
          <p:cNvPr id="23" name="Freeform 12"/>
          <p:cNvSpPr/>
          <p:nvPr/>
        </p:nvSpPr>
        <p:spPr bwMode="auto">
          <a:xfrm>
            <a:off x="559999" y="23760351"/>
            <a:ext cx="997499" cy="570012"/>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1544376" y="24360363"/>
            <a:ext cx="170626" cy="510011"/>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686872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3068763" y="29813763"/>
            <a:ext cx="20713340" cy="3570056"/>
          </a:xfrm>
        </p:spPr>
        <p:txBody>
          <a:bodyPr anchor="b">
            <a:normAutofit/>
          </a:bodyPr>
          <a:lstStyle>
            <a:lvl1pPr algn="ctr">
              <a:defRPr sz="6614"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932999" y="5871658"/>
            <a:ext cx="17006855" cy="19937151"/>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4409"/>
            </a:lvl1pPr>
            <a:lvl2pPr marL="1259997" indent="0">
              <a:buNone/>
              <a:defRPr sz="4409"/>
            </a:lvl2pPr>
            <a:lvl3pPr marL="2519995" indent="0">
              <a:buNone/>
              <a:defRPr sz="4409"/>
            </a:lvl3pPr>
            <a:lvl4pPr marL="3779992" indent="0">
              <a:buNone/>
              <a:defRPr sz="4409"/>
            </a:lvl4pPr>
            <a:lvl5pPr marL="5039990" indent="0">
              <a:buNone/>
              <a:defRPr sz="4409"/>
            </a:lvl5pPr>
            <a:lvl6pPr marL="6299987" indent="0">
              <a:buNone/>
              <a:defRPr sz="4409"/>
            </a:lvl6pPr>
            <a:lvl7pPr marL="7559985" indent="0">
              <a:buNone/>
              <a:defRPr sz="4409"/>
            </a:lvl7pPr>
            <a:lvl8pPr marL="8819982" indent="0">
              <a:buNone/>
              <a:defRPr sz="4409"/>
            </a:lvl8pPr>
            <a:lvl9pPr marL="10079980" indent="0">
              <a:buNone/>
              <a:defRPr sz="4409"/>
            </a:lvl9pPr>
          </a:lstStyle>
          <a:p>
            <a:r>
              <a:rPr lang="es-ES"/>
              <a:t>Haga clic en el icono para agregar una imagen</a:t>
            </a:r>
            <a:endParaRPr lang="en-US" dirty="0"/>
          </a:p>
        </p:txBody>
      </p:sp>
      <p:sp>
        <p:nvSpPr>
          <p:cNvPr id="4" name="Text Placeholder 3"/>
          <p:cNvSpPr>
            <a:spLocks noGrp="1"/>
          </p:cNvSpPr>
          <p:nvPr>
            <p:ph type="body" sz="half" idx="2"/>
          </p:nvPr>
        </p:nvSpPr>
        <p:spPr>
          <a:xfrm>
            <a:off x="3068763" y="33383819"/>
            <a:ext cx="20713340" cy="3110043"/>
          </a:xfrm>
        </p:spPr>
        <p:txBody>
          <a:bodyPr>
            <a:normAutofit/>
          </a:bodyPr>
          <a:lstStyle>
            <a:lvl1pPr marL="0" indent="0" algn="ctr">
              <a:buNone/>
              <a:defRPr sz="3858"/>
            </a:lvl1pPr>
            <a:lvl2pPr marL="1259997" indent="0">
              <a:buNone/>
              <a:defRPr sz="3307"/>
            </a:lvl2pPr>
            <a:lvl3pPr marL="2519995" indent="0">
              <a:buNone/>
              <a:defRPr sz="2756"/>
            </a:lvl3pPr>
            <a:lvl4pPr marL="3779992" indent="0">
              <a:buNone/>
              <a:defRPr sz="2480"/>
            </a:lvl4pPr>
            <a:lvl5pPr marL="5039990" indent="0">
              <a:buNone/>
              <a:defRPr sz="2480"/>
            </a:lvl5pPr>
            <a:lvl6pPr marL="6299987" indent="0">
              <a:buNone/>
              <a:defRPr sz="2480"/>
            </a:lvl6pPr>
            <a:lvl7pPr marL="7559985" indent="0">
              <a:buNone/>
              <a:defRPr sz="2480"/>
            </a:lvl7pPr>
            <a:lvl8pPr marL="8819982" indent="0">
              <a:buNone/>
              <a:defRPr sz="2480"/>
            </a:lvl8pPr>
            <a:lvl9pPr marL="10079980" indent="0">
              <a:buNone/>
              <a:defRPr sz="248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4A24376-13A9-4765-948C-8F744C0339B1}" type="datetimeFigureOut">
              <a:rPr lang="es-AR" smtClean="0"/>
              <a:t>24/8/2020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198149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3068766" y="4320064"/>
            <a:ext cx="20713340" cy="19200284"/>
          </a:xfrm>
        </p:spPr>
        <p:txBody>
          <a:bodyPr anchor="ctr">
            <a:normAutofit/>
          </a:bodyPr>
          <a:lstStyle>
            <a:lvl1pPr algn="ctr">
              <a:defRPr sz="8819"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068764" y="27360404"/>
            <a:ext cx="20713343" cy="9120135"/>
          </a:xfrm>
        </p:spPr>
        <p:txBody>
          <a:bodyPr anchor="ctr">
            <a:normAutofit/>
          </a:bodyPr>
          <a:lstStyle>
            <a:lvl1pPr marL="0" indent="0" algn="ctr">
              <a:buNone/>
              <a:defRPr sz="5512">
                <a:solidFill>
                  <a:schemeClr val="tx1"/>
                </a:solidFill>
              </a:defRPr>
            </a:lvl1pPr>
            <a:lvl2pPr marL="1259997" indent="0">
              <a:buNone/>
              <a:defRPr sz="4961">
                <a:solidFill>
                  <a:schemeClr val="tx1">
                    <a:tint val="75000"/>
                  </a:schemeClr>
                </a:solidFill>
              </a:defRPr>
            </a:lvl2pPr>
            <a:lvl3pPr marL="2519995" indent="0">
              <a:buNone/>
              <a:defRPr sz="4409">
                <a:solidFill>
                  <a:schemeClr val="tx1">
                    <a:tint val="75000"/>
                  </a:schemeClr>
                </a:solidFill>
              </a:defRPr>
            </a:lvl3pPr>
            <a:lvl4pPr marL="3779992" indent="0">
              <a:buNone/>
              <a:defRPr sz="3858">
                <a:solidFill>
                  <a:schemeClr val="tx1">
                    <a:tint val="75000"/>
                  </a:schemeClr>
                </a:solidFill>
              </a:defRPr>
            </a:lvl4pPr>
            <a:lvl5pPr marL="5039990" indent="0">
              <a:buNone/>
              <a:defRPr sz="3858">
                <a:solidFill>
                  <a:schemeClr val="tx1">
                    <a:tint val="75000"/>
                  </a:schemeClr>
                </a:solidFill>
              </a:defRPr>
            </a:lvl5pPr>
            <a:lvl6pPr marL="6299987" indent="0">
              <a:buNone/>
              <a:defRPr sz="3858">
                <a:solidFill>
                  <a:schemeClr val="tx1">
                    <a:tint val="75000"/>
                  </a:schemeClr>
                </a:solidFill>
              </a:defRPr>
            </a:lvl6pPr>
            <a:lvl7pPr marL="7559985" indent="0">
              <a:buNone/>
              <a:defRPr sz="3858">
                <a:solidFill>
                  <a:schemeClr val="tx1">
                    <a:tint val="75000"/>
                  </a:schemeClr>
                </a:solidFill>
              </a:defRPr>
            </a:lvl7pPr>
            <a:lvl8pPr marL="8819982" indent="0">
              <a:buNone/>
              <a:defRPr sz="3858">
                <a:solidFill>
                  <a:schemeClr val="tx1">
                    <a:tint val="75000"/>
                  </a:schemeClr>
                </a:solidFill>
              </a:defRPr>
            </a:lvl8pPr>
            <a:lvl9pPr marL="10079980" indent="0">
              <a:buNone/>
              <a:defRPr sz="3858">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19883193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2671631" y="5436446"/>
            <a:ext cx="1260327" cy="3683683"/>
          </a:xfrm>
          <a:prstGeom prst="rect">
            <a:avLst/>
          </a:prstGeom>
        </p:spPr>
        <p:txBody>
          <a:bodyPr vert="horz" lIns="252000" tIns="126000" rIns="252000" bIns="12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2047" dirty="0">
                <a:solidFill>
                  <a:schemeClr val="tx1"/>
                </a:solidFill>
                <a:effectLst/>
              </a:rPr>
              <a:t>“</a:t>
            </a:r>
          </a:p>
        </p:txBody>
      </p:sp>
      <p:sp>
        <p:nvSpPr>
          <p:cNvPr id="15" name="TextBox 14"/>
          <p:cNvSpPr txBox="1"/>
          <p:nvPr/>
        </p:nvSpPr>
        <p:spPr>
          <a:xfrm>
            <a:off x="22521782" y="17760256"/>
            <a:ext cx="1260327" cy="3683683"/>
          </a:xfrm>
          <a:prstGeom prst="rect">
            <a:avLst/>
          </a:prstGeom>
        </p:spPr>
        <p:txBody>
          <a:bodyPr vert="horz" lIns="252000" tIns="126000" rIns="252000" bIns="12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2047" dirty="0">
                <a:solidFill>
                  <a:schemeClr val="tx1"/>
                </a:solidFill>
                <a:effectLst/>
              </a:rPr>
              <a:t>”</a:t>
            </a:r>
          </a:p>
        </p:txBody>
      </p:sp>
      <p:sp>
        <p:nvSpPr>
          <p:cNvPr id="2" name="Title 1"/>
          <p:cNvSpPr>
            <a:spLocks noGrp="1"/>
          </p:cNvSpPr>
          <p:nvPr>
            <p:ph type="title"/>
          </p:nvPr>
        </p:nvSpPr>
        <p:spPr>
          <a:xfrm>
            <a:off x="3931961" y="4320073"/>
            <a:ext cx="19219983" cy="17280249"/>
          </a:xfrm>
        </p:spPr>
        <p:txBody>
          <a:bodyPr anchor="ctr">
            <a:normAutofit/>
          </a:bodyPr>
          <a:lstStyle>
            <a:lvl1pPr algn="ctr">
              <a:defRPr sz="8819"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4404580" y="21600313"/>
            <a:ext cx="18274744" cy="2400035"/>
          </a:xfrm>
        </p:spPr>
        <p:txBody>
          <a:bodyPr anchor="ctr">
            <a:normAutofit/>
          </a:bodyPr>
          <a:lstStyle>
            <a:lvl1pPr marL="0" indent="0">
              <a:buFontTx/>
              <a:buNone/>
              <a:defRPr sz="4961"/>
            </a:lvl1pPr>
            <a:lvl2pPr marL="1259997" indent="0">
              <a:buFontTx/>
              <a:buNone/>
              <a:defRPr/>
            </a:lvl2pPr>
            <a:lvl3pPr marL="2519995" indent="0">
              <a:buFontTx/>
              <a:buNone/>
              <a:defRPr/>
            </a:lvl3pPr>
            <a:lvl4pPr marL="3779992" indent="0">
              <a:buFontTx/>
              <a:buNone/>
              <a:defRPr/>
            </a:lvl4pPr>
            <a:lvl5pPr marL="503999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3068763" y="27360404"/>
            <a:ext cx="20713340" cy="9120135"/>
          </a:xfrm>
        </p:spPr>
        <p:txBody>
          <a:bodyPr anchor="ctr">
            <a:normAutofit/>
          </a:bodyPr>
          <a:lstStyle>
            <a:lvl1pPr marL="0" indent="0" algn="ctr">
              <a:buNone/>
              <a:defRPr sz="5512">
                <a:solidFill>
                  <a:schemeClr val="tx1"/>
                </a:solidFill>
              </a:defRPr>
            </a:lvl1pPr>
            <a:lvl2pPr marL="1259997" indent="0">
              <a:buNone/>
              <a:defRPr sz="4961">
                <a:solidFill>
                  <a:schemeClr val="tx1">
                    <a:tint val="75000"/>
                  </a:schemeClr>
                </a:solidFill>
              </a:defRPr>
            </a:lvl2pPr>
            <a:lvl3pPr marL="2519995" indent="0">
              <a:buNone/>
              <a:defRPr sz="4409">
                <a:solidFill>
                  <a:schemeClr val="tx1">
                    <a:tint val="75000"/>
                  </a:schemeClr>
                </a:solidFill>
              </a:defRPr>
            </a:lvl3pPr>
            <a:lvl4pPr marL="3779992" indent="0">
              <a:buNone/>
              <a:defRPr sz="3858">
                <a:solidFill>
                  <a:schemeClr val="tx1">
                    <a:tint val="75000"/>
                  </a:schemeClr>
                </a:solidFill>
              </a:defRPr>
            </a:lvl4pPr>
            <a:lvl5pPr marL="5039990" indent="0">
              <a:buNone/>
              <a:defRPr sz="3858">
                <a:solidFill>
                  <a:schemeClr val="tx1">
                    <a:tint val="75000"/>
                  </a:schemeClr>
                </a:solidFill>
              </a:defRPr>
            </a:lvl5pPr>
            <a:lvl6pPr marL="6299987" indent="0">
              <a:buNone/>
              <a:defRPr sz="3858">
                <a:solidFill>
                  <a:schemeClr val="tx1">
                    <a:tint val="75000"/>
                  </a:schemeClr>
                </a:solidFill>
              </a:defRPr>
            </a:lvl6pPr>
            <a:lvl7pPr marL="7559985" indent="0">
              <a:buNone/>
              <a:defRPr sz="3858">
                <a:solidFill>
                  <a:schemeClr val="tx1">
                    <a:tint val="75000"/>
                  </a:schemeClr>
                </a:solidFill>
              </a:defRPr>
            </a:lvl7pPr>
            <a:lvl8pPr marL="8819982" indent="0">
              <a:buNone/>
              <a:defRPr sz="3858">
                <a:solidFill>
                  <a:schemeClr val="tx1">
                    <a:tint val="75000"/>
                  </a:schemeClr>
                </a:solidFill>
              </a:defRPr>
            </a:lvl8pPr>
            <a:lvl9pPr marL="10079980" indent="0">
              <a:buNone/>
              <a:defRPr sz="3858">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3387993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3068768" y="20841763"/>
            <a:ext cx="20713335" cy="9252420"/>
          </a:xfrm>
        </p:spPr>
        <p:txBody>
          <a:bodyPr anchor="b">
            <a:normAutofit/>
          </a:bodyPr>
          <a:lstStyle>
            <a:lvl1pPr algn="r">
              <a:defRPr sz="8819"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068764" y="30094183"/>
            <a:ext cx="20713338" cy="5419923"/>
          </a:xfrm>
        </p:spPr>
        <p:txBody>
          <a:bodyPr anchor="t">
            <a:normAutofit/>
          </a:bodyPr>
          <a:lstStyle>
            <a:lvl1pPr marL="0" indent="0" algn="r">
              <a:buNone/>
              <a:defRPr sz="5512">
                <a:solidFill>
                  <a:schemeClr val="tx1"/>
                </a:solidFill>
              </a:defRPr>
            </a:lvl1pPr>
            <a:lvl2pPr marL="1259997" indent="0">
              <a:buNone/>
              <a:defRPr sz="4961">
                <a:solidFill>
                  <a:schemeClr val="tx1">
                    <a:tint val="75000"/>
                  </a:schemeClr>
                </a:solidFill>
              </a:defRPr>
            </a:lvl2pPr>
            <a:lvl3pPr marL="2519995" indent="0">
              <a:buNone/>
              <a:defRPr sz="4409">
                <a:solidFill>
                  <a:schemeClr val="tx1">
                    <a:tint val="75000"/>
                  </a:schemeClr>
                </a:solidFill>
              </a:defRPr>
            </a:lvl3pPr>
            <a:lvl4pPr marL="3779992" indent="0">
              <a:buNone/>
              <a:defRPr sz="3858">
                <a:solidFill>
                  <a:schemeClr val="tx1">
                    <a:tint val="75000"/>
                  </a:schemeClr>
                </a:solidFill>
              </a:defRPr>
            </a:lvl4pPr>
            <a:lvl5pPr marL="5039990" indent="0">
              <a:buNone/>
              <a:defRPr sz="3858">
                <a:solidFill>
                  <a:schemeClr val="tx1">
                    <a:tint val="75000"/>
                  </a:schemeClr>
                </a:solidFill>
              </a:defRPr>
            </a:lvl5pPr>
            <a:lvl6pPr marL="6299987" indent="0">
              <a:buNone/>
              <a:defRPr sz="3858">
                <a:solidFill>
                  <a:schemeClr val="tx1">
                    <a:tint val="75000"/>
                  </a:schemeClr>
                </a:solidFill>
              </a:defRPr>
            </a:lvl6pPr>
            <a:lvl7pPr marL="7559985" indent="0">
              <a:buNone/>
              <a:defRPr sz="3858">
                <a:solidFill>
                  <a:schemeClr val="tx1">
                    <a:tint val="75000"/>
                  </a:schemeClr>
                </a:solidFill>
              </a:defRPr>
            </a:lvl7pPr>
            <a:lvl8pPr marL="8819982" indent="0">
              <a:buNone/>
              <a:defRPr sz="3858">
                <a:solidFill>
                  <a:schemeClr val="tx1">
                    <a:tint val="75000"/>
                  </a:schemeClr>
                </a:solidFill>
              </a:defRPr>
            </a:lvl8pPr>
            <a:lvl9pPr marL="10079980" indent="0">
              <a:buNone/>
              <a:defRPr sz="3858">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3536475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2671631" y="5436446"/>
            <a:ext cx="1260327" cy="3683683"/>
          </a:xfrm>
          <a:prstGeom prst="rect">
            <a:avLst/>
          </a:prstGeom>
        </p:spPr>
        <p:txBody>
          <a:bodyPr vert="horz" lIns="252000" tIns="126000" rIns="252000" bIns="12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2047" dirty="0">
                <a:solidFill>
                  <a:schemeClr val="tx1"/>
                </a:solidFill>
                <a:effectLst/>
              </a:rPr>
              <a:t>“</a:t>
            </a:r>
          </a:p>
        </p:txBody>
      </p:sp>
      <p:sp>
        <p:nvSpPr>
          <p:cNvPr id="15" name="TextBox 14"/>
          <p:cNvSpPr txBox="1"/>
          <p:nvPr/>
        </p:nvSpPr>
        <p:spPr>
          <a:xfrm>
            <a:off x="22521782" y="17760256"/>
            <a:ext cx="1260327" cy="3683683"/>
          </a:xfrm>
          <a:prstGeom prst="rect">
            <a:avLst/>
          </a:prstGeom>
        </p:spPr>
        <p:txBody>
          <a:bodyPr vert="horz" lIns="252000" tIns="126000" rIns="252000" bIns="12600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2047" dirty="0">
                <a:solidFill>
                  <a:schemeClr val="tx1"/>
                </a:solidFill>
                <a:effectLst/>
              </a:rPr>
              <a:t>”</a:t>
            </a:r>
          </a:p>
        </p:txBody>
      </p:sp>
      <p:sp>
        <p:nvSpPr>
          <p:cNvPr id="2" name="Title 1"/>
          <p:cNvSpPr>
            <a:spLocks noGrp="1"/>
          </p:cNvSpPr>
          <p:nvPr>
            <p:ph type="title"/>
          </p:nvPr>
        </p:nvSpPr>
        <p:spPr>
          <a:xfrm>
            <a:off x="3931961" y="4320073"/>
            <a:ext cx="19219983" cy="17280249"/>
          </a:xfrm>
        </p:spPr>
        <p:txBody>
          <a:bodyPr anchor="ctr">
            <a:normAutofit/>
          </a:bodyPr>
          <a:lstStyle>
            <a:lvl1pPr algn="ctr">
              <a:defRPr sz="8819"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3068767" y="24480361"/>
            <a:ext cx="20713338" cy="5600083"/>
          </a:xfrm>
        </p:spPr>
        <p:txBody>
          <a:bodyPr vert="horz" lIns="91440" tIns="45720" rIns="91440" bIns="45720" rtlCol="0" anchor="b">
            <a:normAutofit/>
          </a:bodyPr>
          <a:lstStyle>
            <a:lvl1pPr algn="r">
              <a:buNone/>
              <a:defRPr lang="en-US" sz="6614"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3068764" y="30080444"/>
            <a:ext cx="20713338" cy="6400095"/>
          </a:xfrm>
        </p:spPr>
        <p:txBody>
          <a:bodyPr anchor="t">
            <a:normAutofit/>
          </a:bodyPr>
          <a:lstStyle>
            <a:lvl1pPr marL="0" indent="0" algn="r">
              <a:buNone/>
              <a:defRPr sz="4961">
                <a:solidFill>
                  <a:schemeClr val="tx1"/>
                </a:solidFill>
              </a:defRPr>
            </a:lvl1pPr>
            <a:lvl2pPr marL="1259997" indent="0">
              <a:buNone/>
              <a:defRPr sz="4961">
                <a:solidFill>
                  <a:schemeClr val="tx1">
                    <a:tint val="75000"/>
                  </a:schemeClr>
                </a:solidFill>
              </a:defRPr>
            </a:lvl2pPr>
            <a:lvl3pPr marL="2519995" indent="0">
              <a:buNone/>
              <a:defRPr sz="4409">
                <a:solidFill>
                  <a:schemeClr val="tx1">
                    <a:tint val="75000"/>
                  </a:schemeClr>
                </a:solidFill>
              </a:defRPr>
            </a:lvl3pPr>
            <a:lvl4pPr marL="3779992" indent="0">
              <a:buNone/>
              <a:defRPr sz="3858">
                <a:solidFill>
                  <a:schemeClr val="tx1">
                    <a:tint val="75000"/>
                  </a:schemeClr>
                </a:solidFill>
              </a:defRPr>
            </a:lvl4pPr>
            <a:lvl5pPr marL="5039990" indent="0">
              <a:buNone/>
              <a:defRPr sz="3858">
                <a:solidFill>
                  <a:schemeClr val="tx1">
                    <a:tint val="75000"/>
                  </a:schemeClr>
                </a:solidFill>
              </a:defRPr>
            </a:lvl5pPr>
            <a:lvl6pPr marL="6299987" indent="0">
              <a:buNone/>
              <a:defRPr sz="3858">
                <a:solidFill>
                  <a:schemeClr val="tx1">
                    <a:tint val="75000"/>
                  </a:schemeClr>
                </a:solidFill>
              </a:defRPr>
            </a:lvl6pPr>
            <a:lvl7pPr marL="7559985" indent="0">
              <a:buNone/>
              <a:defRPr sz="3858">
                <a:solidFill>
                  <a:schemeClr val="tx1">
                    <a:tint val="75000"/>
                  </a:schemeClr>
                </a:solidFill>
              </a:defRPr>
            </a:lvl7pPr>
            <a:lvl8pPr marL="8819982" indent="0">
              <a:buNone/>
              <a:defRPr sz="3858">
                <a:solidFill>
                  <a:schemeClr val="tx1">
                    <a:tint val="75000"/>
                  </a:schemeClr>
                </a:solidFill>
              </a:defRPr>
            </a:lvl8pPr>
            <a:lvl9pPr marL="10079980" indent="0">
              <a:buNone/>
              <a:defRPr sz="3858">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758346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3068768" y="4320073"/>
            <a:ext cx="20713340" cy="17180254"/>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3068764" y="22080326"/>
            <a:ext cx="20713343" cy="5280078"/>
          </a:xfrm>
        </p:spPr>
        <p:txBody>
          <a:bodyPr vert="horz" lIns="91440" tIns="45720" rIns="91440" bIns="45720" rtlCol="0" anchor="b">
            <a:normAutofit/>
          </a:bodyPr>
          <a:lstStyle>
            <a:lvl1pPr>
              <a:buNone/>
              <a:defRPr lang="en-US" sz="7717"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3068764" y="27360404"/>
            <a:ext cx="20713343" cy="9120135"/>
          </a:xfrm>
        </p:spPr>
        <p:txBody>
          <a:bodyPr anchor="t">
            <a:normAutofit/>
          </a:bodyPr>
          <a:lstStyle>
            <a:lvl1pPr marL="0" indent="0" algn="l">
              <a:buNone/>
              <a:defRPr sz="4961">
                <a:solidFill>
                  <a:schemeClr val="tx1"/>
                </a:solidFill>
              </a:defRPr>
            </a:lvl1pPr>
            <a:lvl2pPr marL="1259997" indent="0">
              <a:buNone/>
              <a:defRPr sz="4961">
                <a:solidFill>
                  <a:schemeClr val="tx1">
                    <a:tint val="75000"/>
                  </a:schemeClr>
                </a:solidFill>
              </a:defRPr>
            </a:lvl2pPr>
            <a:lvl3pPr marL="2519995" indent="0">
              <a:buNone/>
              <a:defRPr sz="4409">
                <a:solidFill>
                  <a:schemeClr val="tx1">
                    <a:tint val="75000"/>
                  </a:schemeClr>
                </a:solidFill>
              </a:defRPr>
            </a:lvl3pPr>
            <a:lvl4pPr marL="3779992" indent="0">
              <a:buNone/>
              <a:defRPr sz="3858">
                <a:solidFill>
                  <a:schemeClr val="tx1">
                    <a:tint val="75000"/>
                  </a:schemeClr>
                </a:solidFill>
              </a:defRPr>
            </a:lvl4pPr>
            <a:lvl5pPr marL="5039990" indent="0">
              <a:buNone/>
              <a:defRPr sz="3858">
                <a:solidFill>
                  <a:schemeClr val="tx1">
                    <a:tint val="75000"/>
                  </a:schemeClr>
                </a:solidFill>
              </a:defRPr>
            </a:lvl5pPr>
            <a:lvl6pPr marL="6299987" indent="0">
              <a:buNone/>
              <a:defRPr sz="3858">
                <a:solidFill>
                  <a:schemeClr val="tx1">
                    <a:tint val="75000"/>
                  </a:schemeClr>
                </a:solidFill>
              </a:defRPr>
            </a:lvl6pPr>
            <a:lvl7pPr marL="7559985" indent="0">
              <a:buNone/>
              <a:defRPr sz="3858">
                <a:solidFill>
                  <a:schemeClr val="tx1">
                    <a:tint val="75000"/>
                  </a:schemeClr>
                </a:solidFill>
              </a:defRPr>
            </a:lvl7pPr>
            <a:lvl8pPr marL="8819982" indent="0">
              <a:buNone/>
              <a:defRPr sz="3858">
                <a:solidFill>
                  <a:schemeClr val="tx1">
                    <a:tint val="75000"/>
                  </a:schemeClr>
                </a:solidFill>
              </a:defRPr>
            </a:lvl8pPr>
            <a:lvl9pPr marL="10079980" indent="0">
              <a:buNone/>
              <a:defRPr sz="3858">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2835550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15758896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121931" y="4320064"/>
            <a:ext cx="3660178" cy="32160475"/>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068765" y="4320064"/>
            <a:ext cx="16580539" cy="32160475"/>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258941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706665" y="2880049"/>
            <a:ext cx="21233313" cy="12480184"/>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706665" y="16800248"/>
            <a:ext cx="21233313" cy="20994427"/>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0240258" y="38477252"/>
            <a:ext cx="2363112" cy="2300034"/>
          </a:xfrm>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a:xfrm>
            <a:off x="5436425" y="38477252"/>
            <a:ext cx="14646292" cy="2300034"/>
          </a:xfrm>
        </p:spPr>
        <p:txBody>
          <a:bodyPr/>
          <a:lstStyle/>
          <a:p>
            <a:endParaRPr lang="es-AR"/>
          </a:p>
        </p:txBody>
      </p:sp>
      <p:sp>
        <p:nvSpPr>
          <p:cNvPr id="6" name="Slide Number Placeholder 5"/>
          <p:cNvSpPr>
            <a:spLocks noGrp="1"/>
          </p:cNvSpPr>
          <p:nvPr>
            <p:ph type="sldNum" sz="quarter" idx="12"/>
          </p:nvPr>
        </p:nvSpPr>
        <p:spPr>
          <a:xfrm>
            <a:off x="22760912" y="38477252"/>
            <a:ext cx="1179066" cy="2300034"/>
          </a:xfrm>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2817693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475967" y="16800238"/>
            <a:ext cx="18464011" cy="14866809"/>
          </a:xfrm>
        </p:spPr>
        <p:txBody>
          <a:bodyPr anchor="b"/>
          <a:lstStyle>
            <a:lvl1pPr algn="r">
              <a:defRPr sz="11024"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475973" y="31667050"/>
            <a:ext cx="18464003" cy="5419923"/>
          </a:xfrm>
        </p:spPr>
        <p:txBody>
          <a:bodyPr anchor="t">
            <a:normAutofit/>
          </a:bodyPr>
          <a:lstStyle>
            <a:lvl1pPr marL="0" indent="0" algn="r">
              <a:buNone/>
              <a:defRPr sz="5512">
                <a:solidFill>
                  <a:schemeClr val="tx1"/>
                </a:solidFill>
              </a:defRPr>
            </a:lvl1pPr>
            <a:lvl2pPr marL="1259997" indent="0">
              <a:buNone/>
              <a:defRPr sz="4961">
                <a:solidFill>
                  <a:schemeClr val="tx1">
                    <a:tint val="75000"/>
                  </a:schemeClr>
                </a:solidFill>
              </a:defRPr>
            </a:lvl2pPr>
            <a:lvl3pPr marL="2519995" indent="0">
              <a:buNone/>
              <a:defRPr sz="4409">
                <a:solidFill>
                  <a:schemeClr val="tx1">
                    <a:tint val="75000"/>
                  </a:schemeClr>
                </a:solidFill>
              </a:defRPr>
            </a:lvl3pPr>
            <a:lvl4pPr marL="3779992" indent="0">
              <a:buNone/>
              <a:defRPr sz="3858">
                <a:solidFill>
                  <a:schemeClr val="tx1">
                    <a:tint val="75000"/>
                  </a:schemeClr>
                </a:solidFill>
              </a:defRPr>
            </a:lvl4pPr>
            <a:lvl5pPr marL="5039990" indent="0">
              <a:buNone/>
              <a:defRPr sz="3858">
                <a:solidFill>
                  <a:schemeClr val="tx1">
                    <a:tint val="75000"/>
                  </a:schemeClr>
                </a:solidFill>
              </a:defRPr>
            </a:lvl5pPr>
            <a:lvl6pPr marL="6299987" indent="0">
              <a:buNone/>
              <a:defRPr sz="3858">
                <a:solidFill>
                  <a:schemeClr val="tx1">
                    <a:tint val="75000"/>
                  </a:schemeClr>
                </a:solidFill>
              </a:defRPr>
            </a:lvl6pPr>
            <a:lvl7pPr marL="7559985" indent="0">
              <a:buNone/>
              <a:defRPr sz="3858">
                <a:solidFill>
                  <a:schemeClr val="tx1">
                    <a:tint val="75000"/>
                  </a:schemeClr>
                </a:solidFill>
              </a:defRPr>
            </a:lvl7pPr>
            <a:lvl8pPr marL="8819982" indent="0">
              <a:buNone/>
              <a:defRPr sz="3858">
                <a:solidFill>
                  <a:schemeClr val="tx1">
                    <a:tint val="75000"/>
                  </a:schemeClr>
                </a:solidFill>
              </a:defRPr>
            </a:lvl8pPr>
            <a:lvl9pPr marL="10079980" indent="0">
              <a:buNone/>
              <a:defRPr sz="3858">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4A24376-13A9-4765-948C-8F744C0339B1}" type="datetimeFigureOut">
              <a:rPr lang="es-AR" smtClean="0"/>
              <a:t>24/8/2020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a:xfrm>
            <a:off x="22800459" y="38526997"/>
            <a:ext cx="1139519" cy="2300034"/>
          </a:xfrm>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3597090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2706665" y="4320073"/>
            <a:ext cx="21233313" cy="110401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706663" y="16800248"/>
            <a:ext cx="10306790" cy="21220307"/>
          </a:xfrm>
        </p:spPr>
        <p:txBody>
          <a:bodyPr>
            <a:normAutofit/>
          </a:bodyPr>
          <a:lstStyle>
            <a:lvl1pPr>
              <a:defRPr sz="4961"/>
            </a:lvl1pPr>
            <a:lvl2pPr>
              <a:defRPr sz="4409"/>
            </a:lvl2pPr>
            <a:lvl3pPr>
              <a:defRPr sz="3858"/>
            </a:lvl3pPr>
            <a:lvl4pPr>
              <a:defRPr sz="3307"/>
            </a:lvl4pPr>
            <a:lvl5pPr>
              <a:defRPr sz="3307"/>
            </a:lvl5pPr>
            <a:lvl6pPr>
              <a:defRPr sz="3307"/>
            </a:lvl6pPr>
            <a:lvl7pPr>
              <a:defRPr sz="3307"/>
            </a:lvl7pPr>
            <a:lvl8pPr>
              <a:defRPr sz="3307"/>
            </a:lvl8pPr>
            <a:lvl9pPr>
              <a:defRPr sz="3307"/>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3633186" y="16800248"/>
            <a:ext cx="10306790" cy="21082667"/>
          </a:xfrm>
        </p:spPr>
        <p:txBody>
          <a:bodyPr>
            <a:normAutofit/>
          </a:bodyPr>
          <a:lstStyle>
            <a:lvl1pPr>
              <a:defRPr sz="4961"/>
            </a:lvl1pPr>
            <a:lvl2pPr>
              <a:defRPr sz="4409"/>
            </a:lvl2pPr>
            <a:lvl3pPr>
              <a:defRPr sz="3858"/>
            </a:lvl3pPr>
            <a:lvl4pPr>
              <a:defRPr sz="3307"/>
            </a:lvl4pPr>
            <a:lvl5pPr>
              <a:defRPr sz="3307"/>
            </a:lvl5pPr>
            <a:lvl6pPr>
              <a:defRPr sz="3307"/>
            </a:lvl6pPr>
            <a:lvl7pPr>
              <a:defRPr sz="3307"/>
            </a:lvl7pPr>
            <a:lvl8pPr>
              <a:defRPr sz="3307"/>
            </a:lvl8pPr>
            <a:lvl9pPr>
              <a:defRPr sz="3307"/>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4A24376-13A9-4765-948C-8F744C0339B1}" type="datetimeFigureOut">
              <a:rPr lang="es-AR" smtClean="0"/>
              <a:t>24/8/2020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3384668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663922" y="16746912"/>
            <a:ext cx="9525202" cy="3630050"/>
          </a:xfrm>
        </p:spPr>
        <p:txBody>
          <a:bodyPr anchor="b">
            <a:noAutofit/>
          </a:bodyPr>
          <a:lstStyle>
            <a:lvl1pPr marL="0" indent="0">
              <a:buNone/>
              <a:defRPr sz="7717" b="0">
                <a:solidFill>
                  <a:schemeClr val="accent1">
                    <a:lumMod val="75000"/>
                  </a:schemeClr>
                </a:solidFill>
              </a:defRPr>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s-ES"/>
              <a:t>Haga clic para modificar los estilos de texto del patrón</a:t>
            </a:r>
          </a:p>
        </p:txBody>
      </p:sp>
      <p:sp>
        <p:nvSpPr>
          <p:cNvPr id="4" name="Content Placeholder 3"/>
          <p:cNvSpPr>
            <a:spLocks noGrp="1"/>
          </p:cNvSpPr>
          <p:nvPr>
            <p:ph sz="half" idx="2"/>
          </p:nvPr>
        </p:nvSpPr>
        <p:spPr>
          <a:xfrm>
            <a:off x="3068761" y="21010304"/>
            <a:ext cx="10120358" cy="16789281"/>
          </a:xfrm>
        </p:spPr>
        <p:txBody>
          <a:bodyPr anchor="t">
            <a:normAutofit/>
          </a:bodyPr>
          <a:lstStyle>
            <a:lvl1pPr>
              <a:defRPr sz="4961"/>
            </a:lvl1pPr>
            <a:lvl2pPr>
              <a:defRPr sz="4409"/>
            </a:lvl2pPr>
            <a:lvl3pPr>
              <a:defRPr sz="3858"/>
            </a:lvl3pPr>
            <a:lvl4pPr>
              <a:defRPr sz="3307"/>
            </a:lvl4pPr>
            <a:lvl5pPr>
              <a:defRPr sz="3307"/>
            </a:lvl5pPr>
            <a:lvl6pPr>
              <a:defRPr sz="3307"/>
            </a:lvl6pPr>
            <a:lvl7pPr>
              <a:defRPr sz="3307"/>
            </a:lvl7pPr>
            <a:lvl8pPr>
              <a:defRPr sz="3307"/>
            </a:lvl8pPr>
            <a:lvl9pPr>
              <a:defRPr sz="3307"/>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4225171" y="16800248"/>
            <a:ext cx="9556936" cy="3630050"/>
          </a:xfrm>
        </p:spPr>
        <p:txBody>
          <a:bodyPr anchor="b">
            <a:noAutofit/>
          </a:bodyPr>
          <a:lstStyle>
            <a:lvl1pPr marL="0" indent="0">
              <a:buNone/>
              <a:defRPr sz="7717" b="0">
                <a:solidFill>
                  <a:schemeClr val="accent1">
                    <a:lumMod val="75000"/>
                  </a:schemeClr>
                </a:solidFill>
              </a:defRPr>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s-ES"/>
              <a:t>Haga clic para modificar los estilos de texto del patrón</a:t>
            </a:r>
          </a:p>
        </p:txBody>
      </p:sp>
      <p:sp>
        <p:nvSpPr>
          <p:cNvPr id="6" name="Content Placeholder 5"/>
          <p:cNvSpPr>
            <a:spLocks noGrp="1"/>
          </p:cNvSpPr>
          <p:nvPr>
            <p:ph sz="quarter" idx="4"/>
          </p:nvPr>
        </p:nvSpPr>
        <p:spPr>
          <a:xfrm>
            <a:off x="13661743" y="21010304"/>
            <a:ext cx="10120358" cy="16789281"/>
          </a:xfrm>
        </p:spPr>
        <p:txBody>
          <a:bodyPr anchor="t">
            <a:normAutofit/>
          </a:bodyPr>
          <a:lstStyle>
            <a:lvl1pPr>
              <a:defRPr sz="4961"/>
            </a:lvl1pPr>
            <a:lvl2pPr>
              <a:defRPr sz="4409"/>
            </a:lvl2pPr>
            <a:lvl3pPr>
              <a:defRPr sz="3858"/>
            </a:lvl3pPr>
            <a:lvl4pPr>
              <a:defRPr sz="3307"/>
            </a:lvl4pPr>
            <a:lvl5pPr>
              <a:defRPr sz="3307"/>
            </a:lvl5pPr>
            <a:lvl6pPr>
              <a:defRPr sz="3307"/>
            </a:lvl6pPr>
            <a:lvl7pPr>
              <a:defRPr sz="3307"/>
            </a:lvl7pPr>
            <a:lvl8pPr>
              <a:defRPr sz="3307"/>
            </a:lvl8pPr>
            <a:lvl9pPr>
              <a:defRPr sz="3307"/>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4A24376-13A9-4765-948C-8F744C0339B1}" type="datetimeFigureOut">
              <a:rPr lang="es-AR" smtClean="0"/>
              <a:t>24/8/2020</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15967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4A24376-13A9-4765-948C-8F744C0339B1}" type="datetimeFigureOut">
              <a:rPr lang="es-AR" smtClean="0"/>
              <a:t>24/8/2020</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269847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A24376-13A9-4765-948C-8F744C0339B1}" type="datetimeFigureOut">
              <a:rPr lang="es-AR" smtClean="0"/>
              <a:t>24/8/2020</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219769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68764" y="10080149"/>
            <a:ext cx="7337685" cy="8640128"/>
          </a:xfrm>
        </p:spPr>
        <p:txBody>
          <a:bodyPr anchor="b">
            <a:normAutofit/>
          </a:bodyPr>
          <a:lstStyle>
            <a:lvl1pPr algn="ctr">
              <a:defRPr sz="6614"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10879072" y="4320067"/>
            <a:ext cx="12903032" cy="32160481"/>
          </a:xfrm>
        </p:spPr>
        <p:txBody>
          <a:bodyPr anchor="ctr">
            <a:normAutofit/>
          </a:bodyPr>
          <a:lstStyle>
            <a:lvl1pPr>
              <a:defRPr sz="5512"/>
            </a:lvl1pPr>
            <a:lvl2pPr>
              <a:defRPr sz="4961"/>
            </a:lvl2pPr>
            <a:lvl3pPr>
              <a:defRPr sz="4409"/>
            </a:lvl3pPr>
            <a:lvl4pPr>
              <a:defRPr sz="3858"/>
            </a:lvl4pPr>
            <a:lvl5pPr>
              <a:defRPr sz="3858"/>
            </a:lvl5pPr>
            <a:lvl6pPr>
              <a:defRPr sz="3858"/>
            </a:lvl6pPr>
            <a:lvl7pPr>
              <a:defRPr sz="3858"/>
            </a:lvl7pPr>
            <a:lvl8pPr>
              <a:defRPr sz="3858"/>
            </a:lvl8pPr>
            <a:lvl9pPr>
              <a:defRPr sz="3858"/>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068764" y="18720277"/>
            <a:ext cx="7337685" cy="11520170"/>
          </a:xfrm>
        </p:spPr>
        <p:txBody>
          <a:bodyPr>
            <a:normAutofit/>
          </a:bodyPr>
          <a:lstStyle>
            <a:lvl1pPr marL="0" indent="0" algn="ctr">
              <a:buNone/>
              <a:defRPr sz="4409"/>
            </a:lvl1pPr>
            <a:lvl2pPr marL="1259997" indent="0">
              <a:buNone/>
              <a:defRPr sz="3307"/>
            </a:lvl2pPr>
            <a:lvl3pPr marL="2519995" indent="0">
              <a:buNone/>
              <a:defRPr sz="2756"/>
            </a:lvl3pPr>
            <a:lvl4pPr marL="3779992" indent="0">
              <a:buNone/>
              <a:defRPr sz="2480"/>
            </a:lvl4pPr>
            <a:lvl5pPr marL="5039990" indent="0">
              <a:buNone/>
              <a:defRPr sz="2480"/>
            </a:lvl5pPr>
            <a:lvl6pPr marL="6299987" indent="0">
              <a:buNone/>
              <a:defRPr sz="2480"/>
            </a:lvl6pPr>
            <a:lvl7pPr marL="7559985" indent="0">
              <a:buNone/>
              <a:defRPr sz="2480"/>
            </a:lvl7pPr>
            <a:lvl8pPr marL="8819982" indent="0">
              <a:buNone/>
              <a:defRPr sz="2480"/>
            </a:lvl8pPr>
            <a:lvl9pPr marL="10079980" indent="0">
              <a:buNone/>
              <a:defRPr sz="248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4A24376-13A9-4765-948C-8F744C0339B1}" type="datetimeFigureOut">
              <a:rPr lang="es-AR" smtClean="0"/>
              <a:t>24/8/2020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1158749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65480" y="11040157"/>
            <a:ext cx="11218396" cy="8640128"/>
          </a:xfrm>
        </p:spPr>
        <p:txBody>
          <a:bodyPr anchor="b">
            <a:normAutofit/>
          </a:bodyPr>
          <a:lstStyle>
            <a:lvl1pPr algn="ctr">
              <a:defRPr sz="7717"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15701744" y="5760085"/>
            <a:ext cx="6783299" cy="28800425"/>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4409"/>
            </a:lvl1pPr>
            <a:lvl2pPr marL="1259997" indent="0">
              <a:buNone/>
              <a:defRPr sz="4409"/>
            </a:lvl2pPr>
            <a:lvl3pPr marL="2519995" indent="0">
              <a:buNone/>
              <a:defRPr sz="4409"/>
            </a:lvl3pPr>
            <a:lvl4pPr marL="3779992" indent="0">
              <a:buNone/>
              <a:defRPr sz="4409"/>
            </a:lvl4pPr>
            <a:lvl5pPr marL="5039990" indent="0">
              <a:buNone/>
              <a:defRPr sz="4409"/>
            </a:lvl5pPr>
            <a:lvl6pPr marL="6299987" indent="0">
              <a:buNone/>
              <a:defRPr sz="4409"/>
            </a:lvl6pPr>
            <a:lvl7pPr marL="7559985" indent="0">
              <a:buNone/>
              <a:defRPr sz="4409"/>
            </a:lvl7pPr>
            <a:lvl8pPr marL="8819982" indent="0">
              <a:buNone/>
              <a:defRPr sz="4409"/>
            </a:lvl8pPr>
            <a:lvl9pPr marL="10079980" indent="0">
              <a:buNone/>
              <a:defRPr sz="4409"/>
            </a:lvl9pPr>
          </a:lstStyle>
          <a:p>
            <a:r>
              <a:rPr lang="es-ES"/>
              <a:t>Haga clic en el icono para agregar una imagen</a:t>
            </a:r>
            <a:endParaRPr lang="en-US" dirty="0"/>
          </a:p>
        </p:txBody>
      </p:sp>
      <p:sp>
        <p:nvSpPr>
          <p:cNvPr id="4" name="Text Placeholder 3"/>
          <p:cNvSpPr>
            <a:spLocks noGrp="1"/>
          </p:cNvSpPr>
          <p:nvPr>
            <p:ph type="body" sz="half" idx="2"/>
          </p:nvPr>
        </p:nvSpPr>
        <p:spPr>
          <a:xfrm>
            <a:off x="3065480" y="19680284"/>
            <a:ext cx="11218396" cy="11520170"/>
          </a:xfrm>
        </p:spPr>
        <p:txBody>
          <a:bodyPr>
            <a:normAutofit/>
          </a:bodyPr>
          <a:lstStyle>
            <a:lvl1pPr marL="0" indent="0" algn="ctr">
              <a:buNone/>
              <a:defRPr sz="4961"/>
            </a:lvl1pPr>
            <a:lvl2pPr marL="1259997" indent="0">
              <a:buNone/>
              <a:defRPr sz="3307"/>
            </a:lvl2pPr>
            <a:lvl3pPr marL="2519995" indent="0">
              <a:buNone/>
              <a:defRPr sz="2756"/>
            </a:lvl3pPr>
            <a:lvl4pPr marL="3779992" indent="0">
              <a:buNone/>
              <a:defRPr sz="2480"/>
            </a:lvl4pPr>
            <a:lvl5pPr marL="5039990" indent="0">
              <a:buNone/>
              <a:defRPr sz="2480"/>
            </a:lvl5pPr>
            <a:lvl6pPr marL="6299987" indent="0">
              <a:buNone/>
              <a:defRPr sz="2480"/>
            </a:lvl6pPr>
            <a:lvl7pPr marL="7559985" indent="0">
              <a:buNone/>
              <a:defRPr sz="2480"/>
            </a:lvl7pPr>
            <a:lvl8pPr marL="8819982" indent="0">
              <a:buNone/>
              <a:defRPr sz="2480"/>
            </a:lvl8pPr>
            <a:lvl9pPr marL="10079980" indent="0">
              <a:buNone/>
              <a:defRPr sz="248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4A24376-13A9-4765-948C-8F744C0339B1}" type="datetimeFigureOut">
              <a:rPr lang="es-AR" smtClean="0"/>
              <a:t>24/8/2020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72BE1C7-B02B-47DE-A538-31D643E6F371}" type="slidenum">
              <a:rPr lang="es-AR" smtClean="0"/>
              <a:t>‹Nº›</a:t>
            </a:fld>
            <a:endParaRPr lang="es-AR"/>
          </a:p>
        </p:txBody>
      </p:sp>
    </p:spTree>
    <p:extLst>
      <p:ext uri="{BB962C8B-B14F-4D97-AF65-F5344CB8AC3E}">
        <p14:creationId xmlns:p14="http://schemas.microsoft.com/office/powerpoint/2010/main" val="3270904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1" y="3"/>
            <a:ext cx="5875621" cy="43200644"/>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2706665" y="2880049"/>
            <a:ext cx="21233313" cy="12480184"/>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706666" y="16800252"/>
            <a:ext cx="21233310" cy="21146737"/>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0279805" y="38526997"/>
            <a:ext cx="2363112" cy="2300034"/>
          </a:xfrm>
          <a:prstGeom prst="rect">
            <a:avLst/>
          </a:prstGeom>
        </p:spPr>
        <p:txBody>
          <a:bodyPr vert="horz" lIns="91440" tIns="45720" rIns="91440" bIns="45720" rtlCol="0" anchor="ctr"/>
          <a:lstStyle>
            <a:lvl1pPr algn="r">
              <a:defRPr sz="2756" b="0" i="0">
                <a:solidFill>
                  <a:schemeClr val="tx1"/>
                </a:solidFill>
                <a:effectLst/>
                <a:latin typeface="+mn-lt"/>
              </a:defRPr>
            </a:lvl1pPr>
          </a:lstStyle>
          <a:p>
            <a:fld id="{24A24376-13A9-4765-948C-8F744C0339B1}" type="datetimeFigureOut">
              <a:rPr lang="es-AR" smtClean="0"/>
              <a:t>24/8/2020</a:t>
            </a:fld>
            <a:endParaRPr lang="es-AR"/>
          </a:p>
        </p:txBody>
      </p:sp>
      <p:sp>
        <p:nvSpPr>
          <p:cNvPr id="5" name="Footer Placeholder 4"/>
          <p:cNvSpPr>
            <a:spLocks noGrp="1"/>
          </p:cNvSpPr>
          <p:nvPr>
            <p:ph type="ftr" sz="quarter" idx="3"/>
          </p:nvPr>
        </p:nvSpPr>
        <p:spPr>
          <a:xfrm>
            <a:off x="5475972" y="38526997"/>
            <a:ext cx="14646292" cy="2300034"/>
          </a:xfrm>
          <a:prstGeom prst="rect">
            <a:avLst/>
          </a:prstGeom>
        </p:spPr>
        <p:txBody>
          <a:bodyPr vert="horz" lIns="91440" tIns="45720" rIns="91440" bIns="45720" rtlCol="0" anchor="ctr"/>
          <a:lstStyle>
            <a:lvl1pPr algn="l">
              <a:defRPr sz="2756" b="0" i="0">
                <a:solidFill>
                  <a:schemeClr val="tx1"/>
                </a:solidFill>
                <a:effectLst/>
                <a:latin typeface="+mn-lt"/>
              </a:defRPr>
            </a:lvl1pPr>
          </a:lstStyle>
          <a:p>
            <a:endParaRPr lang="es-AR"/>
          </a:p>
        </p:txBody>
      </p:sp>
      <p:sp>
        <p:nvSpPr>
          <p:cNvPr id="6" name="Slide Number Placeholder 5"/>
          <p:cNvSpPr>
            <a:spLocks noGrp="1"/>
          </p:cNvSpPr>
          <p:nvPr>
            <p:ph type="sldNum" sz="quarter" idx="4"/>
          </p:nvPr>
        </p:nvSpPr>
        <p:spPr>
          <a:xfrm>
            <a:off x="22800459" y="38526997"/>
            <a:ext cx="1139519" cy="2300034"/>
          </a:xfrm>
          <a:prstGeom prst="rect">
            <a:avLst/>
          </a:prstGeom>
        </p:spPr>
        <p:txBody>
          <a:bodyPr vert="horz" lIns="91440" tIns="45720" rIns="91440" bIns="45720" rtlCol="0" anchor="ctr"/>
          <a:lstStyle>
            <a:lvl1pPr algn="r">
              <a:defRPr sz="2756" b="0" i="0">
                <a:solidFill>
                  <a:schemeClr val="tx1"/>
                </a:solidFill>
                <a:effectLst/>
                <a:latin typeface="+mn-lt"/>
              </a:defRPr>
            </a:lvl1pPr>
          </a:lstStyle>
          <a:p>
            <a:fld id="{972BE1C7-B02B-47DE-A538-31D643E6F371}" type="slidenum">
              <a:rPr lang="es-AR" smtClean="0"/>
              <a:t>‹Nº›</a:t>
            </a:fld>
            <a:endParaRPr lang="es-AR"/>
          </a:p>
        </p:txBody>
      </p:sp>
    </p:spTree>
    <p:extLst>
      <p:ext uri="{BB962C8B-B14F-4D97-AF65-F5344CB8AC3E}">
        <p14:creationId xmlns:p14="http://schemas.microsoft.com/office/powerpoint/2010/main" val="42067065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1259997" rtl="0" eaLnBrk="1" latinLnBrk="0" hangingPunct="1">
        <a:spcBef>
          <a:spcPct val="0"/>
        </a:spcBef>
        <a:buNone/>
        <a:defRPr sz="11024"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787498" indent="-787498" algn="l" defTabSz="1259997" rtl="0" eaLnBrk="1" latinLnBrk="0" hangingPunct="1">
        <a:spcBef>
          <a:spcPct val="20000"/>
        </a:spcBef>
        <a:spcAft>
          <a:spcPts val="1654"/>
        </a:spcAft>
        <a:buClr>
          <a:schemeClr val="accent1">
            <a:lumMod val="75000"/>
          </a:schemeClr>
        </a:buClr>
        <a:buSzPct val="145000"/>
        <a:buFont typeface="Arial"/>
        <a:buChar char="•"/>
        <a:defRPr sz="6614" kern="1200" cap="none">
          <a:solidFill>
            <a:schemeClr val="tx1"/>
          </a:solidFill>
          <a:effectLst/>
          <a:latin typeface="+mn-lt"/>
          <a:ea typeface="+mn-ea"/>
          <a:cs typeface="+mn-cs"/>
        </a:defRPr>
      </a:lvl1pPr>
      <a:lvl2pPr marL="2047496" indent="-787498" algn="l" defTabSz="1259997" rtl="0" eaLnBrk="1" latinLnBrk="0" hangingPunct="1">
        <a:spcBef>
          <a:spcPct val="20000"/>
        </a:spcBef>
        <a:spcAft>
          <a:spcPts val="1654"/>
        </a:spcAft>
        <a:buClr>
          <a:schemeClr val="accent1">
            <a:lumMod val="75000"/>
          </a:schemeClr>
        </a:buClr>
        <a:buSzPct val="145000"/>
        <a:buFont typeface="Arial"/>
        <a:buChar char="•"/>
        <a:defRPr sz="5512" kern="1200" cap="none">
          <a:solidFill>
            <a:schemeClr val="tx1"/>
          </a:solidFill>
          <a:effectLst/>
          <a:latin typeface="+mn-lt"/>
          <a:ea typeface="+mn-ea"/>
          <a:cs typeface="+mn-cs"/>
        </a:defRPr>
      </a:lvl2pPr>
      <a:lvl3pPr marL="3307493" indent="-787498" algn="l" defTabSz="1259997" rtl="0" eaLnBrk="1" latinLnBrk="0" hangingPunct="1">
        <a:spcBef>
          <a:spcPct val="20000"/>
        </a:spcBef>
        <a:spcAft>
          <a:spcPts val="1654"/>
        </a:spcAft>
        <a:buClr>
          <a:schemeClr val="accent1">
            <a:lumMod val="75000"/>
          </a:schemeClr>
        </a:buClr>
        <a:buSzPct val="145000"/>
        <a:buFont typeface="Arial"/>
        <a:buChar char="•"/>
        <a:defRPr sz="4961" kern="1200" cap="none">
          <a:solidFill>
            <a:schemeClr val="tx1"/>
          </a:solidFill>
          <a:effectLst/>
          <a:latin typeface="+mn-lt"/>
          <a:ea typeface="+mn-ea"/>
          <a:cs typeface="+mn-cs"/>
        </a:defRPr>
      </a:lvl3pPr>
      <a:lvl4pPr marL="4252491" indent="-472499" algn="l" defTabSz="1259997" rtl="0" eaLnBrk="1" latinLnBrk="0" hangingPunct="1">
        <a:spcBef>
          <a:spcPct val="20000"/>
        </a:spcBef>
        <a:spcAft>
          <a:spcPts val="1654"/>
        </a:spcAft>
        <a:buClr>
          <a:schemeClr val="accent1">
            <a:lumMod val="75000"/>
          </a:schemeClr>
        </a:buClr>
        <a:buSzPct val="145000"/>
        <a:buFont typeface="Arial"/>
        <a:buChar char="•"/>
        <a:defRPr sz="4409" kern="1200" cap="none">
          <a:solidFill>
            <a:schemeClr val="tx1"/>
          </a:solidFill>
          <a:effectLst/>
          <a:latin typeface="+mn-lt"/>
          <a:ea typeface="+mn-ea"/>
          <a:cs typeface="+mn-cs"/>
        </a:defRPr>
      </a:lvl4pPr>
      <a:lvl5pPr marL="5512489" indent="-472499" algn="l" defTabSz="1259997" rtl="0" eaLnBrk="1" latinLnBrk="0" hangingPunct="1">
        <a:spcBef>
          <a:spcPct val="20000"/>
        </a:spcBef>
        <a:spcAft>
          <a:spcPts val="1654"/>
        </a:spcAft>
        <a:buClr>
          <a:schemeClr val="accent1">
            <a:lumMod val="75000"/>
          </a:schemeClr>
        </a:buClr>
        <a:buSzPct val="145000"/>
        <a:buFont typeface="Arial"/>
        <a:buChar char="•"/>
        <a:defRPr sz="3858" kern="1200" cap="none">
          <a:solidFill>
            <a:schemeClr val="tx1"/>
          </a:solidFill>
          <a:effectLst/>
          <a:latin typeface="+mn-lt"/>
          <a:ea typeface="+mn-ea"/>
          <a:cs typeface="+mn-cs"/>
        </a:defRPr>
      </a:lvl5pPr>
      <a:lvl6pPr marL="6929986" indent="-629999" algn="l" defTabSz="1259997" rtl="0" eaLnBrk="1" latinLnBrk="0" hangingPunct="1">
        <a:spcBef>
          <a:spcPct val="20000"/>
        </a:spcBef>
        <a:spcAft>
          <a:spcPts val="1654"/>
        </a:spcAft>
        <a:buClr>
          <a:schemeClr val="accent1">
            <a:lumMod val="75000"/>
          </a:schemeClr>
        </a:buClr>
        <a:buSzPct val="145000"/>
        <a:buFont typeface="Arial"/>
        <a:buChar char="•"/>
        <a:defRPr sz="3858" kern="1200" cap="none">
          <a:solidFill>
            <a:schemeClr val="tx1"/>
          </a:solidFill>
          <a:effectLst/>
          <a:latin typeface="+mn-lt"/>
          <a:ea typeface="+mn-ea"/>
          <a:cs typeface="+mn-cs"/>
        </a:defRPr>
      </a:lvl6pPr>
      <a:lvl7pPr marL="8189984" indent="-629999" algn="l" defTabSz="1259997" rtl="0" eaLnBrk="1" latinLnBrk="0" hangingPunct="1">
        <a:spcBef>
          <a:spcPct val="20000"/>
        </a:spcBef>
        <a:spcAft>
          <a:spcPts val="1654"/>
        </a:spcAft>
        <a:buClr>
          <a:schemeClr val="accent1">
            <a:lumMod val="75000"/>
          </a:schemeClr>
        </a:buClr>
        <a:buSzPct val="145000"/>
        <a:buFont typeface="Arial"/>
        <a:buChar char="•"/>
        <a:defRPr sz="3858" kern="1200" cap="none">
          <a:solidFill>
            <a:schemeClr val="tx1"/>
          </a:solidFill>
          <a:effectLst/>
          <a:latin typeface="+mn-lt"/>
          <a:ea typeface="+mn-ea"/>
          <a:cs typeface="+mn-cs"/>
        </a:defRPr>
      </a:lvl7pPr>
      <a:lvl8pPr marL="9449981" indent="-629999" algn="l" defTabSz="1259997" rtl="0" eaLnBrk="1" latinLnBrk="0" hangingPunct="1">
        <a:spcBef>
          <a:spcPct val="20000"/>
        </a:spcBef>
        <a:spcAft>
          <a:spcPts val="1654"/>
        </a:spcAft>
        <a:buClr>
          <a:schemeClr val="accent1">
            <a:lumMod val="75000"/>
          </a:schemeClr>
        </a:buClr>
        <a:buSzPct val="145000"/>
        <a:buFont typeface="Arial"/>
        <a:buChar char="•"/>
        <a:defRPr sz="3858" kern="1200" cap="none">
          <a:solidFill>
            <a:schemeClr val="tx1"/>
          </a:solidFill>
          <a:effectLst/>
          <a:latin typeface="+mn-lt"/>
          <a:ea typeface="+mn-ea"/>
          <a:cs typeface="+mn-cs"/>
        </a:defRPr>
      </a:lvl8pPr>
      <a:lvl9pPr marL="10709979" indent="-629999" algn="l" defTabSz="1259997" rtl="0" eaLnBrk="1" latinLnBrk="0" hangingPunct="1">
        <a:spcBef>
          <a:spcPct val="20000"/>
        </a:spcBef>
        <a:spcAft>
          <a:spcPts val="1654"/>
        </a:spcAft>
        <a:buClr>
          <a:schemeClr val="accent1">
            <a:lumMod val="75000"/>
          </a:schemeClr>
        </a:buClr>
        <a:buSzPct val="145000"/>
        <a:buFont typeface="Arial"/>
        <a:buChar char="•"/>
        <a:defRPr sz="3858" kern="1200" cap="none">
          <a:solidFill>
            <a:schemeClr val="tx1"/>
          </a:solidFill>
          <a:effectLst/>
          <a:latin typeface="+mn-lt"/>
          <a:ea typeface="+mn-ea"/>
          <a:cs typeface="+mn-cs"/>
        </a:defRPr>
      </a:lvl9pPr>
    </p:bodyStyle>
    <p:otherStyle>
      <a:defPPr>
        <a:defRPr lang="en-US"/>
      </a:defPPr>
      <a:lvl1pPr marL="0" algn="l" defTabSz="1259997" rtl="0" eaLnBrk="1" latinLnBrk="0" hangingPunct="1">
        <a:defRPr sz="4961" kern="1200">
          <a:solidFill>
            <a:schemeClr val="tx1"/>
          </a:solidFill>
          <a:latin typeface="+mn-lt"/>
          <a:ea typeface="+mn-ea"/>
          <a:cs typeface="+mn-cs"/>
        </a:defRPr>
      </a:lvl1pPr>
      <a:lvl2pPr marL="1259997" algn="l" defTabSz="1259997" rtl="0" eaLnBrk="1" latinLnBrk="0" hangingPunct="1">
        <a:defRPr sz="4961" kern="1200">
          <a:solidFill>
            <a:schemeClr val="tx1"/>
          </a:solidFill>
          <a:latin typeface="+mn-lt"/>
          <a:ea typeface="+mn-ea"/>
          <a:cs typeface="+mn-cs"/>
        </a:defRPr>
      </a:lvl2pPr>
      <a:lvl3pPr marL="2519995" algn="l" defTabSz="1259997" rtl="0" eaLnBrk="1" latinLnBrk="0" hangingPunct="1">
        <a:defRPr sz="4961" kern="1200">
          <a:solidFill>
            <a:schemeClr val="tx1"/>
          </a:solidFill>
          <a:latin typeface="+mn-lt"/>
          <a:ea typeface="+mn-ea"/>
          <a:cs typeface="+mn-cs"/>
        </a:defRPr>
      </a:lvl3pPr>
      <a:lvl4pPr marL="3779992" algn="l" defTabSz="1259997" rtl="0" eaLnBrk="1" latinLnBrk="0" hangingPunct="1">
        <a:defRPr sz="4961" kern="1200">
          <a:solidFill>
            <a:schemeClr val="tx1"/>
          </a:solidFill>
          <a:latin typeface="+mn-lt"/>
          <a:ea typeface="+mn-ea"/>
          <a:cs typeface="+mn-cs"/>
        </a:defRPr>
      </a:lvl4pPr>
      <a:lvl5pPr marL="5039990" algn="l" defTabSz="1259997" rtl="0" eaLnBrk="1" latinLnBrk="0" hangingPunct="1">
        <a:defRPr sz="4961" kern="1200">
          <a:solidFill>
            <a:schemeClr val="tx1"/>
          </a:solidFill>
          <a:latin typeface="+mn-lt"/>
          <a:ea typeface="+mn-ea"/>
          <a:cs typeface="+mn-cs"/>
        </a:defRPr>
      </a:lvl5pPr>
      <a:lvl6pPr marL="6299987" algn="l" defTabSz="1259997" rtl="0" eaLnBrk="1" latinLnBrk="0" hangingPunct="1">
        <a:defRPr sz="4961" kern="1200">
          <a:solidFill>
            <a:schemeClr val="tx1"/>
          </a:solidFill>
          <a:latin typeface="+mn-lt"/>
          <a:ea typeface="+mn-ea"/>
          <a:cs typeface="+mn-cs"/>
        </a:defRPr>
      </a:lvl6pPr>
      <a:lvl7pPr marL="7559985" algn="l" defTabSz="1259997" rtl="0" eaLnBrk="1" latinLnBrk="0" hangingPunct="1">
        <a:defRPr sz="4961" kern="1200">
          <a:solidFill>
            <a:schemeClr val="tx1"/>
          </a:solidFill>
          <a:latin typeface="+mn-lt"/>
          <a:ea typeface="+mn-ea"/>
          <a:cs typeface="+mn-cs"/>
        </a:defRPr>
      </a:lvl7pPr>
      <a:lvl8pPr marL="8819982" algn="l" defTabSz="1259997" rtl="0" eaLnBrk="1" latinLnBrk="0" hangingPunct="1">
        <a:defRPr sz="4961" kern="1200">
          <a:solidFill>
            <a:schemeClr val="tx1"/>
          </a:solidFill>
          <a:latin typeface="+mn-lt"/>
          <a:ea typeface="+mn-ea"/>
          <a:cs typeface="+mn-cs"/>
        </a:defRPr>
      </a:lvl8pPr>
      <a:lvl9pPr marL="10079980" algn="l" defTabSz="1259997"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44000"/>
          </a:schemeClr>
        </a:solidFill>
        <a:effectLst/>
      </p:bgPr>
    </p:bg>
    <p:spTree>
      <p:nvGrpSpPr>
        <p:cNvPr id="1" name=""/>
        <p:cNvGrpSpPr/>
        <p:nvPr/>
      </p:nvGrpSpPr>
      <p:grpSpPr>
        <a:xfrm>
          <a:off x="0" y="0"/>
          <a:ext cx="0" cy="0"/>
          <a:chOff x="0" y="0"/>
          <a:chExt cx="0" cy="0"/>
        </a:xfrm>
      </p:grpSpPr>
      <p:grpSp>
        <p:nvGrpSpPr>
          <p:cNvPr id="66" name="Grupo 65">
            <a:extLst>
              <a:ext uri="{FF2B5EF4-FFF2-40B4-BE49-F238E27FC236}">
                <a16:creationId xmlns:a16="http://schemas.microsoft.com/office/drawing/2014/main" id="{7B41149B-0C2D-4B73-844A-091A8C479FFA}"/>
              </a:ext>
            </a:extLst>
          </p:cNvPr>
          <p:cNvGrpSpPr/>
          <p:nvPr/>
        </p:nvGrpSpPr>
        <p:grpSpPr>
          <a:xfrm>
            <a:off x="-7925" y="1447330"/>
            <a:ext cx="25255759" cy="7860935"/>
            <a:chOff x="-7925" y="1447330"/>
            <a:chExt cx="25255759" cy="7860935"/>
          </a:xfrm>
        </p:grpSpPr>
        <p:sp>
          <p:nvSpPr>
            <p:cNvPr id="48" name="Rectángulo 47">
              <a:extLst>
                <a:ext uri="{FF2B5EF4-FFF2-40B4-BE49-F238E27FC236}">
                  <a16:creationId xmlns:a16="http://schemas.microsoft.com/office/drawing/2014/main" id="{DA255DE2-5E97-419D-9BBF-8AB2DF6B4DDA}"/>
                </a:ext>
              </a:extLst>
            </p:cNvPr>
            <p:cNvSpPr/>
            <p:nvPr/>
          </p:nvSpPr>
          <p:spPr>
            <a:xfrm>
              <a:off x="-7925" y="1447330"/>
              <a:ext cx="25255759" cy="4483879"/>
            </a:xfrm>
            <a:prstGeom prst="rect">
              <a:avLst/>
            </a:prstGeom>
            <a:solidFill>
              <a:schemeClr val="accent1">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Rectángulo 5">
              <a:extLst>
                <a:ext uri="{FF2B5EF4-FFF2-40B4-BE49-F238E27FC236}">
                  <a16:creationId xmlns:a16="http://schemas.microsoft.com/office/drawing/2014/main" id="{ED1658F4-C546-4153-B01A-91A003B5FBFA}"/>
                </a:ext>
              </a:extLst>
            </p:cNvPr>
            <p:cNvSpPr/>
            <p:nvPr/>
          </p:nvSpPr>
          <p:spPr>
            <a:xfrm>
              <a:off x="2051644" y="2567958"/>
              <a:ext cx="20958133" cy="6740307"/>
            </a:xfrm>
            <a:prstGeom prst="rect">
              <a:avLst/>
            </a:prstGeom>
            <a:noFill/>
          </p:spPr>
          <p:txBody>
            <a:bodyPr wrap="square" lIns="91440" tIns="45720" rIns="91440" bIns="45720">
              <a:spAutoFit/>
              <a:scene3d>
                <a:camera prst="orthographicFront"/>
                <a:lightRig rig="harsh" dir="t"/>
              </a:scene3d>
              <a:sp3d prstMaterial="matte">
                <a:contourClr>
                  <a:schemeClr val="bg1">
                    <a:lumMod val="65000"/>
                  </a:schemeClr>
                </a:contourClr>
              </a:sp3d>
            </a:bodyPr>
            <a:lstStyle/>
            <a:p>
              <a:pPr algn="ctr"/>
              <a:r>
                <a:rPr lang="es-ES" sz="4800" dirty="0">
                  <a:ln w="0"/>
                  <a:latin typeface="Arial" panose="020B0604020202020204" pitchFamily="34" charset="0"/>
                  <a:cs typeface="Arial" panose="020B0604020202020204" pitchFamily="34" charset="0"/>
                </a:rPr>
                <a:t>Discursos políticos contemporáneos: construcción de identidades y procesos de </a:t>
              </a:r>
              <a:r>
                <a:rPr lang="es-ES" sz="48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mediatización</a:t>
              </a:r>
            </a:p>
            <a:p>
              <a:pPr algn="ctr"/>
              <a:endParaRPr lang="es-ES" sz="7200" dirty="0">
                <a:ln w="0"/>
                <a:effectLst>
                  <a:outerShdw blurRad="38100" dist="19050" dir="2700000" algn="tl" rotWithShape="0">
                    <a:schemeClr val="dk1">
                      <a:alpha val="40000"/>
                    </a:schemeClr>
                  </a:outerShdw>
                </a:effectLst>
              </a:endParaRPr>
            </a:p>
            <a:p>
              <a:endParaRPr lang="es-ES" sz="4000" dirty="0">
                <a:ln w="0"/>
                <a:effectLst>
                  <a:outerShdw blurRad="38100" dist="19050" dir="2700000" algn="tl" rotWithShape="0">
                    <a:schemeClr val="dk1">
                      <a:alpha val="40000"/>
                    </a:schemeClr>
                  </a:outerShdw>
                </a:effectLst>
              </a:endParaRPr>
            </a:p>
            <a:p>
              <a:endParaRPr lang="es-ES" sz="4000" dirty="0">
                <a:ln w="0"/>
                <a:effectLst>
                  <a:outerShdw blurRad="38100" dist="19050" dir="2700000" algn="tl" rotWithShape="0">
                    <a:schemeClr val="dk1">
                      <a:alpha val="40000"/>
                    </a:schemeClr>
                  </a:outerShdw>
                </a:effectLst>
              </a:endParaRPr>
            </a:p>
            <a:p>
              <a:endParaRPr lang="es-ES" sz="4000" dirty="0">
                <a:ln w="0"/>
                <a:effectLst>
                  <a:outerShdw blurRad="38100" dist="19050" dir="2700000" algn="tl" rotWithShape="0">
                    <a:schemeClr val="dk1">
                      <a:alpha val="40000"/>
                    </a:schemeClr>
                  </a:outerShdw>
                </a:effectLst>
              </a:endParaRPr>
            </a:p>
            <a:p>
              <a:pPr algn="ctr"/>
              <a:endParaRPr lang="es-ES" sz="7200" dirty="0">
                <a:ln w="0"/>
              </a:endParaRPr>
            </a:p>
            <a:p>
              <a:pPr algn="ctr"/>
              <a:endParaRPr lang="es-ES" sz="7200" b="1" dirty="0">
                <a:ln/>
                <a:solidFill>
                  <a:schemeClr val="accent3"/>
                </a:solidFill>
              </a:endParaRPr>
            </a:p>
          </p:txBody>
        </p:sp>
        <p:sp>
          <p:nvSpPr>
            <p:cNvPr id="11" name="CuadroTexto 10">
              <a:extLst>
                <a:ext uri="{FF2B5EF4-FFF2-40B4-BE49-F238E27FC236}">
                  <a16:creationId xmlns:a16="http://schemas.microsoft.com/office/drawing/2014/main" id="{8ECE08AB-3CDC-443E-98A5-71CA2999A2FC}"/>
                </a:ext>
              </a:extLst>
            </p:cNvPr>
            <p:cNvSpPr txBox="1"/>
            <p:nvPr/>
          </p:nvSpPr>
          <p:spPr>
            <a:xfrm>
              <a:off x="2683564" y="5214842"/>
              <a:ext cx="19719235" cy="3293209"/>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50000"/>
                </a:lnSpc>
              </a:pPr>
              <a:endParaRPr lang="es-ES" sz="2800" dirty="0">
                <a:ln w="0"/>
                <a:latin typeface="Arial" panose="020B0604020202020204" pitchFamily="34" charset="0"/>
                <a:cs typeface="Arial" panose="020B0604020202020204" pitchFamily="34" charset="0"/>
              </a:endParaRPr>
            </a:p>
            <a:p>
              <a:pPr algn="ctr">
                <a:lnSpc>
                  <a:spcPct val="150000"/>
                </a:lnSpc>
              </a:pPr>
              <a:r>
                <a:rPr lang="es-ES" sz="2800" dirty="0">
                  <a:ln w="0"/>
                  <a:latin typeface="Arial" panose="020B0604020202020204" pitchFamily="34" charset="0"/>
                  <a:cs typeface="Arial" panose="020B0604020202020204" pitchFamily="34" charset="0"/>
                </a:rPr>
                <a:t>Becaria: Nerina Filippelli</a:t>
              </a:r>
            </a:p>
            <a:p>
              <a:pPr algn="ctr">
                <a:lnSpc>
                  <a:spcPct val="150000"/>
                </a:lnSpc>
              </a:pPr>
              <a:r>
                <a:rPr lang="es-ES" sz="2800" dirty="0">
                  <a:ln w="0"/>
                  <a:latin typeface="Arial" panose="020B0604020202020204" pitchFamily="34" charset="0"/>
                  <a:cs typeface="Arial" panose="020B0604020202020204" pitchFamily="34" charset="0"/>
                </a:rPr>
                <a:t>Directora: Fabiana Martínez</a:t>
              </a:r>
            </a:p>
            <a:p>
              <a:pPr algn="ctr">
                <a:lnSpc>
                  <a:spcPct val="150000"/>
                </a:lnSpc>
              </a:pPr>
              <a:r>
                <a:rPr lang="es-ES" sz="2800" dirty="0">
                  <a:ln w="0"/>
                  <a:latin typeface="Arial" panose="020B0604020202020204" pitchFamily="34" charset="0"/>
                  <a:cs typeface="Arial" panose="020B0604020202020204" pitchFamily="34" charset="0"/>
                </a:rPr>
                <a:t>Universidad Nacional de Córdoba, Facultad de Ciencias de la Comunicación</a:t>
              </a:r>
            </a:p>
            <a:p>
              <a:pPr algn="ctr"/>
              <a:endParaRPr lang="es-AR" sz="4000" dirty="0"/>
            </a:p>
          </p:txBody>
        </p:sp>
      </p:grpSp>
      <p:grpSp>
        <p:nvGrpSpPr>
          <p:cNvPr id="62" name="Grupo 61">
            <a:extLst>
              <a:ext uri="{FF2B5EF4-FFF2-40B4-BE49-F238E27FC236}">
                <a16:creationId xmlns:a16="http://schemas.microsoft.com/office/drawing/2014/main" id="{37EAA260-E308-4857-B580-F19621D22B56}"/>
              </a:ext>
            </a:extLst>
          </p:cNvPr>
          <p:cNvGrpSpPr/>
          <p:nvPr/>
        </p:nvGrpSpPr>
        <p:grpSpPr>
          <a:xfrm>
            <a:off x="-32338" y="31029628"/>
            <a:ext cx="25462130" cy="9472437"/>
            <a:chOff x="-32338" y="31029628"/>
            <a:chExt cx="25462130" cy="9472437"/>
          </a:xfrm>
        </p:grpSpPr>
        <p:grpSp>
          <p:nvGrpSpPr>
            <p:cNvPr id="60" name="Grupo 59">
              <a:extLst>
                <a:ext uri="{FF2B5EF4-FFF2-40B4-BE49-F238E27FC236}">
                  <a16:creationId xmlns:a16="http://schemas.microsoft.com/office/drawing/2014/main" id="{BBD1F239-0697-4A8D-BD57-4C81AB1D4970}"/>
                </a:ext>
              </a:extLst>
            </p:cNvPr>
            <p:cNvGrpSpPr/>
            <p:nvPr/>
          </p:nvGrpSpPr>
          <p:grpSpPr>
            <a:xfrm>
              <a:off x="-32338" y="31029628"/>
              <a:ext cx="25462130" cy="3504166"/>
              <a:chOff x="909" y="30416350"/>
              <a:chExt cx="25462130" cy="3504166"/>
            </a:xfrm>
          </p:grpSpPr>
          <p:sp>
            <p:nvSpPr>
              <p:cNvPr id="50" name="Rectángulo 49">
                <a:extLst>
                  <a:ext uri="{FF2B5EF4-FFF2-40B4-BE49-F238E27FC236}">
                    <a16:creationId xmlns:a16="http://schemas.microsoft.com/office/drawing/2014/main" id="{83455EF9-7B96-471F-B03B-1D2898107A29}"/>
                  </a:ext>
                </a:extLst>
              </p:cNvPr>
              <p:cNvSpPr/>
              <p:nvPr/>
            </p:nvSpPr>
            <p:spPr>
              <a:xfrm>
                <a:off x="2683564" y="31529066"/>
                <a:ext cx="20326214" cy="1411739"/>
              </a:xfrm>
              <a:prstGeom prst="rect">
                <a:avLst/>
              </a:prstGeom>
              <a:solidFill>
                <a:schemeClr val="accent1">
                  <a:lumMod val="75000"/>
                  <a:alpha val="58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9" name="Rectángulo 48">
                <a:extLst>
                  <a:ext uri="{FF2B5EF4-FFF2-40B4-BE49-F238E27FC236}">
                    <a16:creationId xmlns:a16="http://schemas.microsoft.com/office/drawing/2014/main" id="{DC788987-91B2-4283-859E-1375FF93E732}"/>
                  </a:ext>
                </a:extLst>
              </p:cNvPr>
              <p:cNvSpPr/>
              <p:nvPr/>
            </p:nvSpPr>
            <p:spPr>
              <a:xfrm>
                <a:off x="909" y="30416350"/>
                <a:ext cx="25255759" cy="3504166"/>
              </a:xfrm>
              <a:prstGeom prst="rect">
                <a:avLst/>
              </a:prstGeom>
              <a:solidFill>
                <a:schemeClr val="accent1">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1" name="7 CuadroTexto">
                <a:extLst>
                  <a:ext uri="{FF2B5EF4-FFF2-40B4-BE49-F238E27FC236}">
                    <a16:creationId xmlns:a16="http://schemas.microsoft.com/office/drawing/2014/main" id="{426EAC90-B35C-4534-B8C7-D52408480924}"/>
                  </a:ext>
                </a:extLst>
              </p:cNvPr>
              <p:cNvSpPr txBox="1">
                <a:spLocks noChangeArrowheads="1"/>
              </p:cNvSpPr>
              <p:nvPr/>
            </p:nvSpPr>
            <p:spPr bwMode="auto">
              <a:xfrm>
                <a:off x="263064" y="31944655"/>
                <a:ext cx="251999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200">
                    <a:solidFill>
                      <a:schemeClr val="tx1"/>
                    </a:solidFill>
                    <a:latin typeface="Arial" panose="020B0604020202020204" pitchFamily="34" charset="0"/>
                    <a:cs typeface="Arial" panose="020B0604020202020204" pitchFamily="34" charset="0"/>
                  </a:defRPr>
                </a:lvl1pPr>
                <a:lvl2pPr marL="742950" indent="-285750" eaLnBrk="0" hangingPunct="0">
                  <a:defRPr sz="3200">
                    <a:solidFill>
                      <a:schemeClr val="tx1"/>
                    </a:solidFill>
                    <a:latin typeface="Arial" panose="020B0604020202020204" pitchFamily="34" charset="0"/>
                    <a:cs typeface="Arial" panose="020B0604020202020204" pitchFamily="34" charset="0"/>
                  </a:defRPr>
                </a:lvl2pPr>
                <a:lvl3pPr marL="1143000" indent="-228600" eaLnBrk="0" hangingPunct="0">
                  <a:defRPr sz="3200">
                    <a:solidFill>
                      <a:schemeClr val="tx1"/>
                    </a:solidFill>
                    <a:latin typeface="Arial" panose="020B0604020202020204" pitchFamily="34" charset="0"/>
                    <a:cs typeface="Arial" panose="020B0604020202020204" pitchFamily="34" charset="0"/>
                  </a:defRPr>
                </a:lvl3pPr>
                <a:lvl4pPr marL="1600200" indent="-228600" eaLnBrk="0" hangingPunct="0">
                  <a:defRPr sz="3200">
                    <a:solidFill>
                      <a:schemeClr val="tx1"/>
                    </a:solidFill>
                    <a:latin typeface="Arial" panose="020B0604020202020204" pitchFamily="34" charset="0"/>
                    <a:cs typeface="Arial" panose="020B0604020202020204" pitchFamily="34" charset="0"/>
                  </a:defRPr>
                </a:lvl4pPr>
                <a:lvl5pPr marL="2057400" indent="-228600" eaLnBrk="0" hangingPunct="0">
                  <a:defRPr sz="3200">
                    <a:solidFill>
                      <a:schemeClr val="tx1"/>
                    </a:solidFill>
                    <a:latin typeface="Arial" panose="020B0604020202020204" pitchFamily="34" charset="0"/>
                    <a:cs typeface="Arial" panose="020B0604020202020204" pitchFamily="34" charset="0"/>
                  </a:defRPr>
                </a:lvl5pPr>
                <a:lvl6pPr marL="25146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6pPr>
                <a:lvl7pPr marL="29718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7pPr>
                <a:lvl8pPr marL="34290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8pPr>
                <a:lvl9pPr marL="38862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9pPr>
              </a:lstStyle>
              <a:p>
                <a:pPr algn="ctr" eaLnBrk="1" hangingPunct="1"/>
                <a:r>
                  <a:rPr lang="es-AR" b="1" dirty="0"/>
                  <a:t>La ciencia y la producción de conocimiento en el desarrollo estratégico del país</a:t>
                </a:r>
                <a:endParaRPr lang="es-ES" altLang="es-AR" b="1" dirty="0"/>
              </a:p>
            </p:txBody>
          </p:sp>
        </p:grpSp>
        <p:sp>
          <p:nvSpPr>
            <p:cNvPr id="35" name="CuadroTexto 34">
              <a:extLst>
                <a:ext uri="{FF2B5EF4-FFF2-40B4-BE49-F238E27FC236}">
                  <a16:creationId xmlns:a16="http://schemas.microsoft.com/office/drawing/2014/main" id="{BD4B53E0-DC5D-4D46-B08A-11131C2DA1CF}"/>
                </a:ext>
              </a:extLst>
            </p:cNvPr>
            <p:cNvSpPr txBox="1"/>
            <p:nvPr/>
          </p:nvSpPr>
          <p:spPr>
            <a:xfrm>
              <a:off x="2436880" y="34131090"/>
              <a:ext cx="20706195" cy="6370975"/>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Respecto la relevancia de la producción científica en relación al desarrollo estratégico de los países, resulta complicado pensar esta cuestión por fuera del escenario de emergencia que se instauró con el advenimiento de la pandemia producida por el COVID-19. Por una parte, si hay algo que esta crisis sanitaria y social puso de relieve fue la importancia crucial de la capacidad de respuesta no sólo en el ámbito de la salud pública, sino en relación a la producción de conocimiento científico. Es decir, la relevancia de un desarrollo sostenido de las ciencias que pueda brindar respuestas y soluciones a las necesidades urgentes que se presentan. En este sentido, si se puede pensar que en una situación de relativa normalidad, el desarrollo del conocimiento es necesario, lo que esta situación visibiliza es que es indispensable y crucial. </a:t>
              </a:r>
            </a:p>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Por otra parte, estas cuestiones, que implican de manera urgente a las ciencias médicas, se extienden a todos los campos en los que se presentan diversas problemáticas. En el campo de la comunicación, por ejemplo, las ciencias sociales tienen mucho por aportar en términos de los modos en que las comunicaciones se han trasladado a la esfera digital. La virtualización de aspectos esenciales del desarrollo de la vida cotidiana y social demanda nuevas estrategias abordaje. La educación en todos sus niveles, por ejemplo, ha planteado un desafío en términos de las tecnologías de comunicación y sus potencialidades para reponer en alguna medida la distancia social imperante.  </a:t>
              </a:r>
            </a:p>
            <a:p>
              <a:endParaRPr lang="es-AR" sz="2400" dirty="0">
                <a:latin typeface="Arial" panose="020B0604020202020204" pitchFamily="34" charset="0"/>
                <a:cs typeface="Arial" panose="020B0604020202020204" pitchFamily="34" charset="0"/>
              </a:endParaRPr>
            </a:p>
            <a:p>
              <a:r>
                <a:rPr lang="es-AR" sz="2400" dirty="0">
                  <a:latin typeface="Arial" panose="020B0604020202020204" pitchFamily="34" charset="0"/>
                  <a:cs typeface="Arial" panose="020B0604020202020204" pitchFamily="34" charset="0"/>
                </a:rPr>
                <a:t>En este sentido se considera que el desarrollo sostenido de la investigación científica siempre ha sido necesaria para el desarrollo humano, y esta cuestión se pone de relevancia en el particular contexto que nos toca vivir.</a:t>
              </a:r>
            </a:p>
            <a:p>
              <a:endParaRPr lang="es-AR" sz="2400" dirty="0">
                <a:latin typeface="Arial" panose="020B0604020202020204" pitchFamily="34" charset="0"/>
                <a:cs typeface="Arial" panose="020B0604020202020204" pitchFamily="34" charset="0"/>
              </a:endParaRPr>
            </a:p>
          </p:txBody>
        </p:sp>
      </p:grpSp>
      <p:grpSp>
        <p:nvGrpSpPr>
          <p:cNvPr id="65" name="Grupo 64">
            <a:extLst>
              <a:ext uri="{FF2B5EF4-FFF2-40B4-BE49-F238E27FC236}">
                <a16:creationId xmlns:a16="http://schemas.microsoft.com/office/drawing/2014/main" id="{2C897E3D-E4A7-4345-A150-D9E180A1BA0B}"/>
              </a:ext>
            </a:extLst>
          </p:cNvPr>
          <p:cNvGrpSpPr/>
          <p:nvPr/>
        </p:nvGrpSpPr>
        <p:grpSpPr>
          <a:xfrm>
            <a:off x="-55784" y="9527505"/>
            <a:ext cx="25303618" cy="4483879"/>
            <a:chOff x="-55784" y="9527505"/>
            <a:chExt cx="25303618" cy="4483879"/>
          </a:xfrm>
        </p:grpSpPr>
        <p:sp>
          <p:nvSpPr>
            <p:cNvPr id="13" name="29 Rectángulo">
              <a:extLst>
                <a:ext uri="{FF2B5EF4-FFF2-40B4-BE49-F238E27FC236}">
                  <a16:creationId xmlns:a16="http://schemas.microsoft.com/office/drawing/2014/main" id="{2982C069-47F9-48B9-B11F-0F48CF00C770}"/>
                </a:ext>
              </a:extLst>
            </p:cNvPr>
            <p:cNvSpPr/>
            <p:nvPr/>
          </p:nvSpPr>
          <p:spPr>
            <a:xfrm flipV="1">
              <a:off x="0" y="9893870"/>
              <a:ext cx="25199975" cy="1385775"/>
            </a:xfrm>
            <a:prstGeom prst="rect">
              <a:avLst/>
            </a:prstGeom>
            <a:solidFill>
              <a:srgbClr val="2A368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 name="7 CuadroTexto">
              <a:extLst>
                <a:ext uri="{FF2B5EF4-FFF2-40B4-BE49-F238E27FC236}">
                  <a16:creationId xmlns:a16="http://schemas.microsoft.com/office/drawing/2014/main" id="{8E42C5B5-106B-4B08-B4B9-EB771AC18571}"/>
                </a:ext>
              </a:extLst>
            </p:cNvPr>
            <p:cNvSpPr txBox="1">
              <a:spLocks noChangeArrowheads="1"/>
            </p:cNvSpPr>
            <p:nvPr/>
          </p:nvSpPr>
          <p:spPr bwMode="auto">
            <a:xfrm>
              <a:off x="0" y="10325147"/>
              <a:ext cx="251999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200">
                  <a:solidFill>
                    <a:schemeClr val="tx1"/>
                  </a:solidFill>
                  <a:latin typeface="Arial" panose="020B0604020202020204" pitchFamily="34" charset="0"/>
                  <a:cs typeface="Arial" panose="020B0604020202020204" pitchFamily="34" charset="0"/>
                </a:defRPr>
              </a:lvl1pPr>
              <a:lvl2pPr marL="742950" indent="-285750" eaLnBrk="0" hangingPunct="0">
                <a:defRPr sz="3200">
                  <a:solidFill>
                    <a:schemeClr val="tx1"/>
                  </a:solidFill>
                  <a:latin typeface="Arial" panose="020B0604020202020204" pitchFamily="34" charset="0"/>
                  <a:cs typeface="Arial" panose="020B0604020202020204" pitchFamily="34" charset="0"/>
                </a:defRPr>
              </a:lvl2pPr>
              <a:lvl3pPr marL="1143000" indent="-228600" eaLnBrk="0" hangingPunct="0">
                <a:defRPr sz="3200">
                  <a:solidFill>
                    <a:schemeClr val="tx1"/>
                  </a:solidFill>
                  <a:latin typeface="Arial" panose="020B0604020202020204" pitchFamily="34" charset="0"/>
                  <a:cs typeface="Arial" panose="020B0604020202020204" pitchFamily="34" charset="0"/>
                </a:defRPr>
              </a:lvl3pPr>
              <a:lvl4pPr marL="1600200" indent="-228600" eaLnBrk="0" hangingPunct="0">
                <a:defRPr sz="3200">
                  <a:solidFill>
                    <a:schemeClr val="tx1"/>
                  </a:solidFill>
                  <a:latin typeface="Arial" panose="020B0604020202020204" pitchFamily="34" charset="0"/>
                  <a:cs typeface="Arial" panose="020B0604020202020204" pitchFamily="34" charset="0"/>
                </a:defRPr>
              </a:lvl4pPr>
              <a:lvl5pPr marL="2057400" indent="-228600" eaLnBrk="0" hangingPunct="0">
                <a:defRPr sz="3200">
                  <a:solidFill>
                    <a:schemeClr val="tx1"/>
                  </a:solidFill>
                  <a:latin typeface="Arial" panose="020B0604020202020204" pitchFamily="34" charset="0"/>
                  <a:cs typeface="Arial" panose="020B0604020202020204" pitchFamily="34" charset="0"/>
                </a:defRPr>
              </a:lvl5pPr>
              <a:lvl6pPr marL="25146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6pPr>
              <a:lvl7pPr marL="29718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7pPr>
              <a:lvl8pPr marL="34290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8pPr>
              <a:lvl9pPr marL="3886200" indent="-228600" defTabSz="1631950"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9pPr>
            </a:lstStyle>
            <a:p>
              <a:pPr algn="ctr" eaLnBrk="1" hangingPunct="1"/>
              <a:r>
                <a:rPr lang="es-AR" b="1" dirty="0">
                  <a:solidFill>
                    <a:schemeClr val="bg1"/>
                  </a:solidFill>
                </a:rPr>
                <a:t>Plan de trabajo, problema de investigación, relevancia e impacto en el contexto local/regional</a:t>
              </a:r>
              <a:endParaRPr lang="es-ES" altLang="es-AR" b="1" dirty="0">
                <a:solidFill>
                  <a:schemeClr val="bg1"/>
                </a:solidFill>
              </a:endParaRPr>
            </a:p>
          </p:txBody>
        </p:sp>
        <p:pic>
          <p:nvPicPr>
            <p:cNvPr id="1028" name="Picture 4">
              <a:extLst>
                <a:ext uri="{FF2B5EF4-FFF2-40B4-BE49-F238E27FC236}">
                  <a16:creationId xmlns:a16="http://schemas.microsoft.com/office/drawing/2014/main" id="{E6E41E59-1BFD-4BA0-B2DC-B044A1BC80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8686" y="9897118"/>
              <a:ext cx="8991054" cy="3810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A39560E3-21A7-4B4C-B8F9-5D91EB1EEB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3695" y="9861417"/>
              <a:ext cx="10568422" cy="384570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E184BFCE-7A00-4A7A-A9DC-E345A99F213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74121" y="9868320"/>
              <a:ext cx="7173713" cy="3810000"/>
            </a:xfrm>
            <a:prstGeom prst="rect">
              <a:avLst/>
            </a:prstGeom>
            <a:noFill/>
            <a:extLst>
              <a:ext uri="{909E8E84-426E-40DD-AFC4-6F175D3DCCD1}">
                <a14:hiddenFill xmlns:a14="http://schemas.microsoft.com/office/drawing/2010/main">
                  <a:solidFill>
                    <a:srgbClr val="FFFFFF"/>
                  </a:solidFill>
                </a14:hiddenFill>
              </a:ext>
            </a:extLst>
          </p:spPr>
        </p:pic>
        <p:sp>
          <p:nvSpPr>
            <p:cNvPr id="45" name="Rectángulo 44">
              <a:extLst>
                <a:ext uri="{FF2B5EF4-FFF2-40B4-BE49-F238E27FC236}">
                  <a16:creationId xmlns:a16="http://schemas.microsoft.com/office/drawing/2014/main" id="{31034733-5B48-4A68-A4B0-AB2D11E2A356}"/>
                </a:ext>
              </a:extLst>
            </p:cNvPr>
            <p:cNvSpPr/>
            <p:nvPr/>
          </p:nvSpPr>
          <p:spPr>
            <a:xfrm>
              <a:off x="-55784" y="9527505"/>
              <a:ext cx="25278573" cy="4483879"/>
            </a:xfrm>
            <a:prstGeom prst="rect">
              <a:avLst/>
            </a:prstGeom>
            <a:solidFill>
              <a:schemeClr val="accent1">
                <a:alpha val="2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grpSp>
      <p:sp>
        <p:nvSpPr>
          <p:cNvPr id="64" name="CuadroTexto 63">
            <a:extLst>
              <a:ext uri="{FF2B5EF4-FFF2-40B4-BE49-F238E27FC236}">
                <a16:creationId xmlns:a16="http://schemas.microsoft.com/office/drawing/2014/main" id="{41AE311C-D10C-4682-A855-9CDEA107155E}"/>
              </a:ext>
            </a:extLst>
          </p:cNvPr>
          <p:cNvSpPr txBox="1"/>
          <p:nvPr/>
        </p:nvSpPr>
        <p:spPr>
          <a:xfrm>
            <a:off x="2436880" y="15201554"/>
            <a:ext cx="20706195" cy="16340051"/>
          </a:xfrm>
          <a:prstGeom prst="rect">
            <a:avLst/>
          </a:prstGeom>
          <a:effectLst>
            <a:softEdge rad="12700"/>
          </a:effectLst>
        </p:spPr>
        <p:style>
          <a:lnRef idx="2">
            <a:schemeClr val="accent1"/>
          </a:lnRef>
          <a:fillRef idx="1">
            <a:schemeClr val="lt1"/>
          </a:fillRef>
          <a:effectRef idx="0">
            <a:schemeClr val="accent1"/>
          </a:effectRef>
          <a:fontRef idx="minor">
            <a:schemeClr val="dk1"/>
          </a:fontRef>
        </p:style>
        <p:txBody>
          <a:bodyPr wrap="square" numCol="2" spcCol="288000">
            <a:spAutoFit/>
          </a:bodyPr>
          <a:lstStyle/>
          <a:p>
            <a:pPr algn="just"/>
            <a:r>
              <a:rPr lang="es-AR" sz="2400" b="1" dirty="0">
                <a:latin typeface="Arial" panose="020B0604020202020204" pitchFamily="34" charset="0"/>
                <a:cs typeface="Arial" panose="020B0604020202020204" pitchFamily="34" charset="0"/>
              </a:rPr>
              <a:t>Plan de trabajo:</a:t>
            </a:r>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La investigación que nos ocupa se inscribe en el campo del análisis del discurso en vinculación con perspectivas </a:t>
            </a:r>
            <a:r>
              <a:rPr lang="es-AR" sz="2400" dirty="0" err="1">
                <a:latin typeface="Arial" panose="020B0604020202020204" pitchFamily="34" charset="0"/>
                <a:cs typeface="Arial" panose="020B0604020202020204" pitchFamily="34" charset="0"/>
              </a:rPr>
              <a:t>sociosemióticas</a:t>
            </a:r>
            <a:r>
              <a:rPr lang="es-AR" sz="2400" dirty="0">
                <a:latin typeface="Arial" panose="020B0604020202020204" pitchFamily="34" charset="0"/>
                <a:cs typeface="Arial" panose="020B0604020202020204" pitchFamily="34" charset="0"/>
              </a:rPr>
              <a:t> y lingüísticas. Partimos del supuesto de que todo análisis discursivo implica una vinculación fundamental con lo social. En este sentido se proponen articulaciones teóricas que permiten vincular la dimensión simbólica con las condiciones sociales e históricas que le son constitutivas. Asumimos que todo fenómeno social tiene una dimensión de sentido que le es constitutiva (Verón, 1993). Esto implica concebir que lo simbólico, lejos de un carácter representacional, implica la construcción de la realidad social. </a:t>
            </a:r>
          </a:p>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Proponemos una indagación en relación a las formaciones discursivas de las identidades partidarias que han capitalizado el campo político en Argentina en los últimos tiempos: kirchnerismo y macrismo. Postulamos que los fenómenos políticos contemporáneos son inseparables de los discursos que los hacen posibles. En esta mirada el análisis del discurso manifiesta su potencialidad ya que permite acceder al sentido de la acción social y aportar a la comprensión de los procesos sociales contemporáneos.  Nuestro análisis se sitúa en el plano de la enunciación en el cual se pretenden identificar invariantes semióticas que den cuenta de lo homogéneo de cada formación discursiva.  </a:t>
            </a:r>
          </a:p>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Como punto de partida se comenzará con las elecciones generales del 2019 que significaron en nuestro país un cambio de posiciones de las fuerzas políticas, desplazamientos y rupturas, pero también continuidades, ya que siguen siendo las dos expresiones partidarias que capitalizan el campo político de cara al 2023. </a:t>
            </a:r>
          </a:p>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En un contexto de democracia visual avanzada y de las especificidades que asume la discursividad política a partir de las redes sociales, se sitúa la mirada en los particulares “regímenes de visibilidad” (</a:t>
            </a:r>
            <a:r>
              <a:rPr lang="es-AR" sz="2400" dirty="0" err="1">
                <a:latin typeface="Arial" panose="020B0604020202020204" pitchFamily="34" charset="0"/>
                <a:cs typeface="Arial" panose="020B0604020202020204" pitchFamily="34" charset="0"/>
              </a:rPr>
              <a:t>Cingolani</a:t>
            </a:r>
            <a:r>
              <a:rPr lang="es-AR" sz="2400" dirty="0">
                <a:latin typeface="Arial" panose="020B0604020202020204" pitchFamily="34" charset="0"/>
                <a:cs typeface="Arial" panose="020B0604020202020204" pitchFamily="34" charset="0"/>
              </a:rPr>
              <a:t> y Fernández, 2018) que se configuran a partir de materialidades heterogéneas con especial atención a los tres órdenes </a:t>
            </a:r>
            <a:r>
              <a:rPr lang="es-AR" sz="2400" dirty="0" err="1">
                <a:latin typeface="Arial" panose="020B0604020202020204" pitchFamily="34" charset="0"/>
                <a:cs typeface="Arial" panose="020B0604020202020204" pitchFamily="34" charset="0"/>
              </a:rPr>
              <a:t>peircianos</a:t>
            </a:r>
            <a:r>
              <a:rPr lang="es-AR" sz="2400" dirty="0">
                <a:latin typeface="Arial" panose="020B0604020202020204" pitchFamily="34" charset="0"/>
                <a:cs typeface="Arial" panose="020B0604020202020204" pitchFamily="34" charset="0"/>
              </a:rPr>
              <a:t> (simbólico, </a:t>
            </a:r>
            <a:r>
              <a:rPr lang="es-AR" sz="2400" dirty="0" err="1">
                <a:latin typeface="Arial" panose="020B0604020202020204" pitchFamily="34" charset="0"/>
                <a:cs typeface="Arial" panose="020B0604020202020204" pitchFamily="34" charset="0"/>
              </a:rPr>
              <a:t>indicial</a:t>
            </a:r>
            <a:r>
              <a:rPr lang="es-AR" sz="2400" dirty="0">
                <a:latin typeface="Arial" panose="020B0604020202020204" pitchFamily="34" charset="0"/>
                <a:cs typeface="Arial" panose="020B0604020202020204" pitchFamily="34" charset="0"/>
              </a:rPr>
              <a:t> e icónico) que configuran el “cuerpo significante” (Verón, 1988).</a:t>
            </a:r>
          </a:p>
          <a:p>
            <a:pPr algn="just"/>
            <a:r>
              <a:rPr lang="es-AR" sz="2400" dirty="0">
                <a:latin typeface="Arial" panose="020B0604020202020204" pitchFamily="34" charset="0"/>
                <a:cs typeface="Arial" panose="020B0604020202020204" pitchFamily="34" charset="0"/>
              </a:rPr>
              <a:t> Tal como sostienen Fernández y </a:t>
            </a:r>
            <a:r>
              <a:rPr lang="es-AR" sz="2400" dirty="0" err="1">
                <a:latin typeface="Arial" panose="020B0604020202020204" pitchFamily="34" charset="0"/>
                <a:cs typeface="Arial" panose="020B0604020202020204" pitchFamily="34" charset="0"/>
              </a:rPr>
              <a:t>Cingolani</a:t>
            </a:r>
            <a:r>
              <a:rPr lang="es-AR" sz="2400" dirty="0">
                <a:latin typeface="Arial" panose="020B0604020202020204" pitchFamily="34" charset="0"/>
                <a:cs typeface="Arial" panose="020B0604020202020204" pitchFamily="34" charset="0"/>
              </a:rPr>
              <a:t>, es necesario volver a unir lo que los analistas generalmente separan: “reinsertar la voz en un cuerpo, el cuerpo en un escenario, el escenario en un espacio, el espacio en un tiempo” (2018: 14). Nuestra hipótesis es que estas identidades políticas se materializan en “cuerpos significantes políticos” que encarnan identidades colectivas. Y emergen en la escena mediática bajo particulares “regímenes de visibilidad”.  En este sentido nos preguntamos: </a:t>
            </a:r>
          </a:p>
          <a:p>
            <a:pPr algn="just"/>
            <a:r>
              <a:rPr lang="es-AR" sz="2400" dirty="0">
                <a:latin typeface="Arial" panose="020B0604020202020204" pitchFamily="34" charset="0"/>
                <a:cs typeface="Arial" panose="020B0604020202020204" pitchFamily="34" charset="0"/>
              </a:rPr>
              <a:t>¿Cuál es la relación del cuerpo con el colectivo y su identidad? ¿Cómo se materializan estos cuerpos en particulares regímenes de visibilidad?</a:t>
            </a:r>
          </a:p>
          <a:p>
            <a:pPr algn="just"/>
            <a:r>
              <a:rPr lang="es-AR" sz="2400" b="1" dirty="0">
                <a:latin typeface="Arial" panose="020B0604020202020204" pitchFamily="34" charset="0"/>
                <a:cs typeface="Arial" panose="020B0604020202020204" pitchFamily="34" charset="0"/>
              </a:rPr>
              <a:t>Relevancia a nivel regional/local:</a:t>
            </a:r>
          </a:p>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Los fenómenos políticos y sociales contemporáneos son inseparables de los discursos que los hacen posibles. Postulamos en este sentido, que el análisis del discurso es una vía de acceso privilegiada a la dimensión significante que constituye todo fenómeno social, y con ello abre la posibilidad de reflexionar y comprender los hechos sociales que nos rodean. En esta mirada, el análisis del discurso manifiesta su potencialidad en la medida en que permite acceder a la comprensión del sentido de la acción social y de los procesos sociales contemporáneos. </a:t>
            </a:r>
          </a:p>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El campo que nos ocupa se sitúa en el marco de una democracia audiovisual avanzada en la que se desenvuelven procesos de digitalización de la política. En este sentido, es de vital importancia atender a los procesos que se desatan en el campo político en relación a las batallas por la conquista de la significación, es decir, por los modos de nombrar el mundo. Consideramos, por una parte, que en un marco democrático una instancia crucial del devenir de las sociedades se da en el terreno de la política en la que se dirimen modos de ver el mundo que definen parte importante del destino de los países de la región. </a:t>
            </a:r>
          </a:p>
          <a:p>
            <a:pPr algn="just"/>
            <a:endParaRPr lang="es-AR" sz="2400" dirty="0">
              <a:latin typeface="Arial" panose="020B0604020202020204" pitchFamily="34" charset="0"/>
              <a:cs typeface="Arial" panose="020B0604020202020204" pitchFamily="34" charset="0"/>
            </a:endParaRPr>
          </a:p>
          <a:p>
            <a:pPr algn="just"/>
            <a:endParaRPr lang="es-AR" sz="2400" dirty="0">
              <a:latin typeface="Arial" panose="020B0604020202020204" pitchFamily="34" charset="0"/>
              <a:cs typeface="Arial" panose="020B0604020202020204" pitchFamily="34" charset="0"/>
            </a:endParaRPr>
          </a:p>
          <a:p>
            <a:pPr algn="just"/>
            <a:r>
              <a:rPr lang="es-AR" sz="2400" dirty="0">
                <a:latin typeface="Arial" panose="020B0604020202020204" pitchFamily="34" charset="0"/>
                <a:cs typeface="Arial" panose="020B0604020202020204" pitchFamily="34" charset="0"/>
              </a:rPr>
              <a:t>Por otra parte, tal como señalan </a:t>
            </a:r>
            <a:r>
              <a:rPr lang="es-AR" sz="2400" dirty="0" err="1">
                <a:latin typeface="Arial" panose="020B0604020202020204" pitchFamily="34" charset="0"/>
                <a:cs typeface="Arial" panose="020B0604020202020204" pitchFamily="34" charset="0"/>
              </a:rPr>
              <a:t>Dagatti</a:t>
            </a:r>
            <a:r>
              <a:rPr lang="es-AR" sz="2400" dirty="0">
                <a:latin typeface="Arial" panose="020B0604020202020204" pitchFamily="34" charset="0"/>
                <a:cs typeface="Arial" panose="020B0604020202020204" pitchFamily="34" charset="0"/>
              </a:rPr>
              <a:t>, López y Mendoza (2020), el campo de la política vivencia vertiginosos cambios, no hay que olvidar que las redes sociales (Twitter, Facebook e Instagram) emergieron en la primera década del SXXI, momento en que América Latina experimentaba el llamado “giro a la izquierda”. A partir de allí se inauguraron novedosas estrategias y transformaciones de la discursividad política en el marco de una </a:t>
            </a:r>
            <a:r>
              <a:rPr lang="es-AR" sz="2400" dirty="0" err="1">
                <a:latin typeface="Arial" panose="020B0604020202020204" pitchFamily="34" charset="0"/>
                <a:cs typeface="Arial" panose="020B0604020202020204" pitchFamily="34" charset="0"/>
              </a:rPr>
              <a:t>complejización</a:t>
            </a:r>
            <a:r>
              <a:rPr lang="es-AR" sz="2400" dirty="0">
                <a:latin typeface="Arial" panose="020B0604020202020204" pitchFamily="34" charset="0"/>
                <a:cs typeface="Arial" panose="020B0604020202020204" pitchFamily="34" charset="0"/>
              </a:rPr>
              <a:t> del espacio público, propio de sociedades </a:t>
            </a:r>
            <a:r>
              <a:rPr lang="es-AR" sz="2400" dirty="0" err="1">
                <a:latin typeface="Arial" panose="020B0604020202020204" pitchFamily="34" charset="0"/>
                <a:cs typeface="Arial" panose="020B0604020202020204" pitchFamily="34" charset="0"/>
              </a:rPr>
              <a:t>hipermediatizadas</a:t>
            </a:r>
            <a:r>
              <a:rPr lang="es-AR" sz="2400" dirty="0">
                <a:latin typeface="Arial" panose="020B0604020202020204" pitchFamily="34" charset="0"/>
                <a:cs typeface="Arial" panose="020B0604020202020204" pitchFamily="34" charset="0"/>
              </a:rPr>
              <a:t> (Carlón, 2015), que es preciso atender. Esto implica un escenario inédito. Nuestra propuesta es detener la mirada en aquellos procesos y transformaciones en curso en los que creemos se juega parte crucial del devenir de nuestras sociedades.  </a:t>
            </a:r>
          </a:p>
          <a:p>
            <a:pPr marL="342900" lvl="0" indent="-342900" algn="just">
              <a:lnSpc>
                <a:spcPct val="107000"/>
              </a:lnSpc>
              <a:buFont typeface="Symbol" panose="05050102010706020507" pitchFamily="18" charset="2"/>
              <a:buChar char=""/>
            </a:pPr>
            <a:endParaRPr lang="es-AR"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096661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2946</TotalTime>
  <Words>1171</Words>
  <Application>Microsoft Office PowerPoint</Application>
  <PresentationFormat>Personalizado</PresentationFormat>
  <Paragraphs>36</Paragraphs>
  <Slides>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Corbel</vt:lpstr>
      <vt:lpstr>Symbol</vt:lpstr>
      <vt:lpstr>Parallax</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NERINA FILIPPELLI</dc:creator>
  <cp:lastModifiedBy>NERINA FILIPPELLI</cp:lastModifiedBy>
  <cp:revision>50</cp:revision>
  <dcterms:created xsi:type="dcterms:W3CDTF">2020-08-21T13:36:20Z</dcterms:created>
  <dcterms:modified xsi:type="dcterms:W3CDTF">2020-08-24T10:22:30Z</dcterms:modified>
</cp:coreProperties>
</file>