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2519997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2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8A997-C331-4A63-8815-4574C340D633}" type="datetimeFigureOut">
              <a:rPr lang="es-AR" smtClean="0"/>
              <a:t>4/9/2020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28888" y="1143000"/>
            <a:ext cx="1800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08D62-529C-49A3-B635-30B7006511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047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685800"/>
            <a:ext cx="20002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172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2" y="-109"/>
            <a:ext cx="21250121" cy="43188224"/>
            <a:chOff x="-8" y="-13"/>
            <a:chExt cx="7710766" cy="5142022"/>
          </a:xfrm>
        </p:grpSpPr>
        <p:sp>
          <p:nvSpPr>
            <p:cNvPr id="11" name="Google Shape;11;p2"/>
            <p:cNvSpPr/>
            <p:nvPr/>
          </p:nvSpPr>
          <p:spPr>
            <a:xfrm>
              <a:off x="-8" y="-13"/>
              <a:ext cx="7710766" cy="5142022"/>
            </a:xfrm>
            <a:custGeom>
              <a:avLst/>
              <a:gdLst/>
              <a:ahLst/>
              <a:cxnLst/>
              <a:rect l="l" t="t" r="r" b="b"/>
              <a:pathLst>
                <a:path w="3427007" h="2285343" extrusionOk="0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" y="-13"/>
              <a:ext cx="7536339" cy="5142022"/>
            </a:xfrm>
            <a:custGeom>
              <a:avLst/>
              <a:gdLst/>
              <a:ahLst/>
              <a:cxnLst/>
              <a:rect l="l" t="t" r="r" b="b"/>
              <a:pathLst>
                <a:path w="3349484" h="2285343" extrusionOk="0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" y="-13"/>
              <a:ext cx="6852517" cy="5142022"/>
            </a:xfrm>
            <a:custGeom>
              <a:avLst/>
              <a:gdLst/>
              <a:ahLst/>
              <a:cxnLst/>
              <a:rect l="l" t="t" r="r" b="b"/>
              <a:pathLst>
                <a:path w="3045563" h="2285343" extrusionOk="0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" y="-13"/>
              <a:ext cx="6478551" cy="5142022"/>
            </a:xfrm>
            <a:custGeom>
              <a:avLst/>
              <a:gdLst/>
              <a:ahLst/>
              <a:cxnLst/>
              <a:rect l="l" t="t" r="r" b="b"/>
              <a:pathLst>
                <a:path w="2879356" h="2285343" extrusionOk="0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" y="-13"/>
              <a:ext cx="6272190" cy="5142022"/>
            </a:xfrm>
            <a:custGeom>
              <a:avLst/>
              <a:gdLst/>
              <a:ahLst/>
              <a:cxnLst/>
              <a:rect l="l" t="t" r="r" b="b"/>
              <a:pathLst>
                <a:path w="2787640" h="2285343" extrusionOk="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" y="-13"/>
              <a:ext cx="5978795" cy="5142022"/>
            </a:xfrm>
            <a:custGeom>
              <a:avLst/>
              <a:gdLst/>
              <a:ahLst/>
              <a:cxnLst/>
              <a:rect l="l" t="t" r="r" b="b"/>
              <a:pathLst>
                <a:path w="2657242" h="2285343" extrusionOk="0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889998" y="5531420"/>
            <a:ext cx="9976644" cy="32136538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3228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314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orners" type="blank">
  <p:cSld name="Blank - Corner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1"/>
          <p:cNvGrpSpPr/>
          <p:nvPr/>
        </p:nvGrpSpPr>
        <p:grpSpPr>
          <a:xfrm>
            <a:off x="-41" y="8"/>
            <a:ext cx="25199975" cy="43199395"/>
            <a:chOff x="-15" y="1"/>
            <a:chExt cx="9144000" cy="5143352"/>
          </a:xfrm>
        </p:grpSpPr>
        <p:sp>
          <p:nvSpPr>
            <p:cNvPr id="110" name="Google Shape;110;p11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-15" y="594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-15" y="1"/>
              <a:ext cx="9144000" cy="5143352"/>
            </a:xfrm>
            <a:custGeom>
              <a:avLst/>
              <a:gdLst/>
              <a:ahLst/>
              <a:cxnLst/>
              <a:rect l="l" t="t" r="r" b="b"/>
              <a:pathLst>
                <a:path w="4064000" h="2285934" extrusionOk="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-15" y="1037"/>
              <a:ext cx="9144000" cy="5141430"/>
            </a:xfrm>
            <a:custGeom>
              <a:avLst/>
              <a:gdLst/>
              <a:ahLst/>
              <a:cxnLst/>
              <a:rect l="l" t="t" r="r" b="b"/>
              <a:pathLst>
                <a:path w="4064000" h="2285080" extrusionOk="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-15" y="150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11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585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enter">
  <p:cSld name="Blank - Center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2"/>
          <p:cNvGrpSpPr/>
          <p:nvPr/>
        </p:nvGrpSpPr>
        <p:grpSpPr>
          <a:xfrm>
            <a:off x="-41" y="-101"/>
            <a:ext cx="25199975" cy="43194423"/>
            <a:chOff x="-15" y="-12"/>
            <a:chExt cx="9144000" cy="5142760"/>
          </a:xfrm>
        </p:grpSpPr>
        <p:sp>
          <p:nvSpPr>
            <p:cNvPr id="119" name="Google Shape;119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2"/>
            <p:cNvSpPr/>
            <p:nvPr/>
          </p:nvSpPr>
          <p:spPr>
            <a:xfrm>
              <a:off x="-15" y="-12"/>
              <a:ext cx="9144000" cy="5142760"/>
            </a:xfrm>
            <a:custGeom>
              <a:avLst/>
              <a:gdLst/>
              <a:ahLst/>
              <a:cxnLst/>
              <a:rect l="l" t="t" r="r" b="b"/>
              <a:pathLst>
                <a:path w="4064000" h="2285671" extrusionOk="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5408537" y="-12"/>
              <a:ext cx="3735448" cy="5142022"/>
            </a:xfrm>
            <a:custGeom>
              <a:avLst/>
              <a:gdLst/>
              <a:ahLst/>
              <a:cxnLst/>
              <a:rect l="l" t="t" r="r" b="b"/>
              <a:pathLst>
                <a:path w="1660199" h="2285343" extrusionOk="0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6171372" y="-12"/>
              <a:ext cx="2972610" cy="5142317"/>
            </a:xfrm>
            <a:custGeom>
              <a:avLst/>
              <a:gdLst/>
              <a:ahLst/>
              <a:cxnLst/>
              <a:rect l="l" t="t" r="r" b="b"/>
              <a:pathLst>
                <a:path w="1321160" h="2285474" extrusionOk="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-15" y="-12"/>
              <a:ext cx="3691132" cy="5142022"/>
            </a:xfrm>
            <a:custGeom>
              <a:avLst/>
              <a:gdLst/>
              <a:ahLst/>
              <a:cxnLst/>
              <a:rect l="l" t="t" r="r" b="b"/>
              <a:pathLst>
                <a:path w="1640503" h="2285343" extrusionOk="0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-15" y="-12"/>
              <a:ext cx="2881318" cy="5142022"/>
            </a:xfrm>
            <a:custGeom>
              <a:avLst/>
              <a:gdLst/>
              <a:ahLst/>
              <a:cxnLst/>
              <a:rect l="l" t="t" r="r" b="b"/>
              <a:pathLst>
                <a:path w="1280586" h="2285343" extrusionOk="0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7" name="Google Shape;127;p12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957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130" name="Google Shape;130;p13"/>
          <p:cNvGrpSpPr/>
          <p:nvPr/>
        </p:nvGrpSpPr>
        <p:grpSpPr>
          <a:xfrm>
            <a:off x="0" y="0"/>
            <a:ext cx="25201353" cy="43272265"/>
            <a:chOff x="0" y="0"/>
            <a:chExt cx="9144500" cy="5152028"/>
          </a:xfrm>
        </p:grpSpPr>
        <p:sp>
          <p:nvSpPr>
            <p:cNvPr id="131" name="Google Shape;131;p13"/>
            <p:cNvSpPr/>
            <p:nvPr/>
          </p:nvSpPr>
          <p:spPr>
            <a:xfrm>
              <a:off x="7448736" y="0"/>
              <a:ext cx="1695764" cy="2915696"/>
            </a:xfrm>
            <a:custGeom>
              <a:avLst/>
              <a:gdLst/>
              <a:ahLst/>
              <a:cxnLst/>
              <a:rect l="l" t="t" r="r" b="b"/>
              <a:pathLst>
                <a:path w="650341" h="1112861" extrusionOk="0">
                  <a:moveTo>
                    <a:pt x="132487" y="368402"/>
                  </a:moveTo>
                  <a:cubicBezTo>
                    <a:pt x="193589" y="418171"/>
                    <a:pt x="286581" y="396776"/>
                    <a:pt x="350869" y="441884"/>
                  </a:cubicBezTo>
                  <a:cubicBezTo>
                    <a:pt x="392368" y="471007"/>
                    <a:pt x="413854" y="522153"/>
                    <a:pt x="433215" y="570521"/>
                  </a:cubicBezTo>
                  <a:lnTo>
                    <a:pt x="650341" y="1112861"/>
                  </a:lnTo>
                  <a:lnTo>
                    <a:pt x="650341" y="0"/>
                  </a:lnTo>
                  <a:lnTo>
                    <a:pt x="0" y="0"/>
                  </a:lnTo>
                  <a:cubicBezTo>
                    <a:pt x="100428" y="87537"/>
                    <a:pt x="29356" y="282822"/>
                    <a:pt x="132487" y="3684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0" y="2610500"/>
              <a:ext cx="1994013" cy="2541528"/>
            </a:xfrm>
            <a:custGeom>
              <a:avLst/>
              <a:gdLst/>
              <a:ahLst/>
              <a:cxnLst/>
              <a:rect l="l" t="t" r="r" b="b"/>
              <a:pathLst>
                <a:path w="764722" h="970049" extrusionOk="0">
                  <a:moveTo>
                    <a:pt x="644837" y="872178"/>
                  </a:moveTo>
                  <a:cubicBezTo>
                    <a:pt x="570748" y="837236"/>
                    <a:pt x="484322" y="829146"/>
                    <a:pt x="416799" y="782830"/>
                  </a:cubicBezTo>
                  <a:cubicBezTo>
                    <a:pt x="191078" y="600537"/>
                    <a:pt x="329601" y="274007"/>
                    <a:pt x="0" y="0"/>
                  </a:cubicBezTo>
                  <a:lnTo>
                    <a:pt x="0" y="970050"/>
                  </a:lnTo>
                  <a:lnTo>
                    <a:pt x="764723" y="970050"/>
                  </a:lnTo>
                  <a:cubicBezTo>
                    <a:pt x="733074" y="928390"/>
                    <a:pt x="691985" y="894843"/>
                    <a:pt x="644837" y="8721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692032" y="0"/>
              <a:ext cx="1452406" cy="2617388"/>
            </a:xfrm>
            <a:custGeom>
              <a:avLst/>
              <a:gdLst/>
              <a:ahLst/>
              <a:cxnLst/>
              <a:rect l="l" t="t" r="r" b="b"/>
              <a:pathLst>
                <a:path w="557011" h="999003" extrusionOk="0">
                  <a:moveTo>
                    <a:pt x="90868" y="324815"/>
                  </a:moveTo>
                  <a:cubicBezTo>
                    <a:pt x="157932" y="373401"/>
                    <a:pt x="266109" y="333291"/>
                    <a:pt x="325545" y="390980"/>
                  </a:cubicBezTo>
                  <a:cubicBezTo>
                    <a:pt x="355987" y="420538"/>
                    <a:pt x="362457" y="466177"/>
                    <a:pt x="369313" y="508050"/>
                  </a:cubicBezTo>
                  <a:cubicBezTo>
                    <a:pt x="398137" y="682691"/>
                    <a:pt x="461967" y="849694"/>
                    <a:pt x="557011" y="999003"/>
                  </a:cubicBezTo>
                  <a:lnTo>
                    <a:pt x="557011" y="0"/>
                  </a:lnTo>
                  <a:lnTo>
                    <a:pt x="0" y="0"/>
                  </a:lnTo>
                  <a:cubicBezTo>
                    <a:pt x="61367" y="89348"/>
                    <a:pt x="-2559" y="257176"/>
                    <a:pt x="90868" y="3248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0" y="2756070"/>
              <a:ext cx="1616827" cy="2395888"/>
            </a:xfrm>
            <a:custGeom>
              <a:avLst/>
              <a:gdLst/>
              <a:ahLst/>
              <a:cxnLst/>
              <a:rect l="l" t="t" r="r" b="b"/>
              <a:pathLst>
                <a:path w="620068" h="914461" extrusionOk="0">
                  <a:moveTo>
                    <a:pt x="521668" y="806930"/>
                  </a:moveTo>
                  <a:cubicBezTo>
                    <a:pt x="443185" y="752621"/>
                    <a:pt x="348214" y="715795"/>
                    <a:pt x="293099" y="637894"/>
                  </a:cubicBezTo>
                  <a:cubicBezTo>
                    <a:pt x="242692" y="566706"/>
                    <a:pt x="235498" y="474967"/>
                    <a:pt x="215847" y="389942"/>
                  </a:cubicBezTo>
                  <a:cubicBezTo>
                    <a:pt x="181547" y="242415"/>
                    <a:pt x="106799" y="107374"/>
                    <a:pt x="0" y="0"/>
                  </a:cubicBezTo>
                  <a:lnTo>
                    <a:pt x="0" y="914461"/>
                  </a:lnTo>
                  <a:lnTo>
                    <a:pt x="620068" y="914461"/>
                  </a:lnTo>
                  <a:cubicBezTo>
                    <a:pt x="597689" y="872130"/>
                    <a:pt x="560898" y="834169"/>
                    <a:pt x="521668" y="8069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7879130" y="0"/>
              <a:ext cx="1265261" cy="1852036"/>
            </a:xfrm>
            <a:custGeom>
              <a:avLst/>
              <a:gdLst/>
              <a:ahLst/>
              <a:cxnLst/>
              <a:rect l="l" t="t" r="r" b="b"/>
              <a:pathLst>
                <a:path w="485239" h="706884" extrusionOk="0">
                  <a:moveTo>
                    <a:pt x="36719" y="207021"/>
                  </a:moveTo>
                  <a:cubicBezTo>
                    <a:pt x="131763" y="428627"/>
                    <a:pt x="309225" y="75390"/>
                    <a:pt x="354273" y="302961"/>
                  </a:cubicBezTo>
                  <a:cubicBezTo>
                    <a:pt x="322286" y="451181"/>
                    <a:pt x="348020" y="618600"/>
                    <a:pt x="485239" y="706885"/>
                  </a:cubicBezTo>
                  <a:lnTo>
                    <a:pt x="485239" y="0"/>
                  </a:lnTo>
                  <a:lnTo>
                    <a:pt x="0" y="0"/>
                  </a:lnTo>
                  <a:cubicBezTo>
                    <a:pt x="29790" y="64523"/>
                    <a:pt x="12964" y="141073"/>
                    <a:pt x="36719" y="2070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0" y="2919658"/>
              <a:ext cx="1258526" cy="2232214"/>
            </a:xfrm>
            <a:custGeom>
              <a:avLst/>
              <a:gdLst/>
              <a:ahLst/>
              <a:cxnLst/>
              <a:rect l="l" t="t" r="r" b="b"/>
              <a:pathLst>
                <a:path w="482656" h="851990" extrusionOk="0">
                  <a:moveTo>
                    <a:pt x="337133" y="689788"/>
                  </a:moveTo>
                  <a:cubicBezTo>
                    <a:pt x="31384" y="505394"/>
                    <a:pt x="281053" y="244595"/>
                    <a:pt x="0" y="0"/>
                  </a:cubicBezTo>
                  <a:lnTo>
                    <a:pt x="0" y="851990"/>
                  </a:lnTo>
                  <a:lnTo>
                    <a:pt x="482656" y="851990"/>
                  </a:lnTo>
                  <a:cubicBezTo>
                    <a:pt x="460784" y="779667"/>
                    <a:pt x="396713" y="732723"/>
                    <a:pt x="337133" y="6897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8089575" y="0"/>
              <a:ext cx="1054762" cy="1217967"/>
            </a:xfrm>
            <a:custGeom>
              <a:avLst/>
              <a:gdLst/>
              <a:ahLst/>
              <a:cxnLst/>
              <a:rect l="l" t="t" r="r" b="b"/>
              <a:pathLst>
                <a:path w="404511" h="464873" extrusionOk="0">
                  <a:moveTo>
                    <a:pt x="332087" y="312355"/>
                  </a:moveTo>
                  <a:cubicBezTo>
                    <a:pt x="331532" y="370648"/>
                    <a:pt x="360091" y="427541"/>
                    <a:pt x="404511" y="464873"/>
                  </a:cubicBezTo>
                  <a:lnTo>
                    <a:pt x="404511" y="0"/>
                  </a:lnTo>
                  <a:lnTo>
                    <a:pt x="0" y="0"/>
                  </a:lnTo>
                  <a:cubicBezTo>
                    <a:pt x="115854" y="290307"/>
                    <a:pt x="370086" y="41607"/>
                    <a:pt x="332087" y="3123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0" y="3209153"/>
              <a:ext cx="1067917" cy="1942573"/>
            </a:xfrm>
            <a:custGeom>
              <a:avLst/>
              <a:gdLst/>
              <a:ahLst/>
              <a:cxnLst/>
              <a:rect l="l" t="t" r="r" b="b"/>
              <a:pathLst>
                <a:path w="409556" h="741440" extrusionOk="0">
                  <a:moveTo>
                    <a:pt x="60353" y="402089"/>
                  </a:moveTo>
                  <a:cubicBezTo>
                    <a:pt x="9029" y="275481"/>
                    <a:pt x="151438" y="85556"/>
                    <a:pt x="0" y="0"/>
                  </a:cubicBezTo>
                  <a:lnTo>
                    <a:pt x="0" y="741441"/>
                  </a:lnTo>
                  <a:lnTo>
                    <a:pt x="409556" y="741441"/>
                  </a:lnTo>
                  <a:cubicBezTo>
                    <a:pt x="406756" y="545262"/>
                    <a:pt x="123748" y="561248"/>
                    <a:pt x="60353" y="4020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8338976" y="0"/>
              <a:ext cx="805298" cy="1045498"/>
            </a:xfrm>
            <a:custGeom>
              <a:avLst/>
              <a:gdLst/>
              <a:ahLst/>
              <a:cxnLst/>
              <a:rect l="l" t="t" r="r" b="b"/>
              <a:pathLst>
                <a:path w="308839" h="399045" extrusionOk="0">
                  <a:moveTo>
                    <a:pt x="221931" y="110694"/>
                  </a:moveTo>
                  <a:cubicBezTo>
                    <a:pt x="289164" y="159280"/>
                    <a:pt x="230259" y="295813"/>
                    <a:pt x="308839" y="399046"/>
                  </a:cubicBezTo>
                  <a:lnTo>
                    <a:pt x="308839" y="0"/>
                  </a:lnTo>
                  <a:lnTo>
                    <a:pt x="0" y="0"/>
                  </a:lnTo>
                  <a:cubicBezTo>
                    <a:pt x="48114" y="152398"/>
                    <a:pt x="145137" y="74666"/>
                    <a:pt x="221931" y="11069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0" y="3473794"/>
              <a:ext cx="731962" cy="1677798"/>
            </a:xfrm>
            <a:custGeom>
              <a:avLst/>
              <a:gdLst/>
              <a:ahLst/>
              <a:cxnLst/>
              <a:rect l="l" t="t" r="r" b="b"/>
              <a:pathLst>
                <a:path w="280714" h="640381" extrusionOk="0">
                  <a:moveTo>
                    <a:pt x="204452" y="530242"/>
                  </a:moveTo>
                  <a:cubicBezTo>
                    <a:pt x="-41306" y="421045"/>
                    <a:pt x="111050" y="186471"/>
                    <a:pt x="0" y="0"/>
                  </a:cubicBezTo>
                  <a:lnTo>
                    <a:pt x="0" y="640381"/>
                  </a:lnTo>
                  <a:lnTo>
                    <a:pt x="280715" y="640381"/>
                  </a:lnTo>
                  <a:cubicBezTo>
                    <a:pt x="280377" y="593220"/>
                    <a:pt x="242475" y="556201"/>
                    <a:pt x="204452" y="5302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8556976" y="0"/>
              <a:ext cx="369694" cy="131794"/>
            </a:xfrm>
            <a:custGeom>
              <a:avLst/>
              <a:gdLst/>
              <a:ahLst/>
              <a:cxnLst/>
              <a:rect l="l" t="t" r="r" b="b"/>
              <a:pathLst>
                <a:path w="141781" h="50303" extrusionOk="0">
                  <a:moveTo>
                    <a:pt x="141782" y="0"/>
                  </a:moveTo>
                  <a:lnTo>
                    <a:pt x="0" y="0"/>
                  </a:lnTo>
                  <a:cubicBezTo>
                    <a:pt x="22572" y="66793"/>
                    <a:pt x="119499" y="67349"/>
                    <a:pt x="1417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0" y="4839027"/>
              <a:ext cx="326660" cy="311874"/>
            </a:xfrm>
            <a:custGeom>
              <a:avLst/>
              <a:gdLst/>
              <a:ahLst/>
              <a:cxnLst/>
              <a:rect l="l" t="t" r="r" b="b"/>
              <a:pathLst>
                <a:path w="125277" h="119036" extrusionOk="0">
                  <a:moveTo>
                    <a:pt x="0" y="1339"/>
                  </a:moveTo>
                  <a:lnTo>
                    <a:pt x="0" y="119037"/>
                  </a:lnTo>
                  <a:lnTo>
                    <a:pt x="124231" y="119037"/>
                  </a:lnTo>
                  <a:cubicBezTo>
                    <a:pt x="134491" y="50143"/>
                    <a:pt x="67596" y="-9793"/>
                    <a:pt x="0" y="13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02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-21" y="-126"/>
            <a:ext cx="24655020" cy="43188224"/>
            <a:chOff x="-8" y="-15"/>
            <a:chExt cx="8946259" cy="5142022"/>
          </a:xfrm>
        </p:grpSpPr>
        <p:sp>
          <p:nvSpPr>
            <p:cNvPr id="20" name="Google Shape;20;p3"/>
            <p:cNvSpPr/>
            <p:nvPr/>
          </p:nvSpPr>
          <p:spPr>
            <a:xfrm>
              <a:off x="-8" y="-15"/>
              <a:ext cx="8946259" cy="5142022"/>
            </a:xfrm>
            <a:custGeom>
              <a:avLst/>
              <a:gdLst/>
              <a:ahLst/>
              <a:cxnLst/>
              <a:rect l="l" t="t" r="r" b="b"/>
              <a:pathLst>
                <a:path w="3976115" h="2285343" extrusionOk="0">
                  <a:moveTo>
                    <a:pt x="3715113" y="1727704"/>
                  </a:moveTo>
                  <a:cubicBezTo>
                    <a:pt x="3553145" y="1479660"/>
                    <a:pt x="3183314" y="1298028"/>
                    <a:pt x="3214303" y="961828"/>
                  </a:cubicBezTo>
                  <a:cubicBezTo>
                    <a:pt x="3275164" y="519540"/>
                    <a:pt x="4004911" y="481834"/>
                    <a:pt x="397523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797837" y="2285343"/>
                  </a:lnTo>
                  <a:cubicBezTo>
                    <a:pt x="3851674" y="2096210"/>
                    <a:pt x="3821539" y="1893038"/>
                    <a:pt x="3715113" y="17277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" y="279"/>
              <a:ext cx="8777943" cy="5141725"/>
            </a:xfrm>
            <a:custGeom>
              <a:avLst/>
              <a:gdLst/>
              <a:ahLst/>
              <a:cxnLst/>
              <a:rect l="l" t="t" r="r" b="b"/>
              <a:pathLst>
                <a:path w="3901308" h="2285211" extrusionOk="0">
                  <a:moveTo>
                    <a:pt x="3708416" y="1627264"/>
                  </a:moveTo>
                  <a:cubicBezTo>
                    <a:pt x="3572709" y="1407927"/>
                    <a:pt x="3290527" y="1355375"/>
                    <a:pt x="3101311" y="1197194"/>
                  </a:cubicBezTo>
                  <a:cubicBezTo>
                    <a:pt x="2819851" y="972075"/>
                    <a:pt x="2929822" y="645861"/>
                    <a:pt x="3238200" y="512379"/>
                  </a:cubicBezTo>
                  <a:cubicBezTo>
                    <a:pt x="3501671" y="404123"/>
                    <a:pt x="3817403" y="307231"/>
                    <a:pt x="3901309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3706316" y="2285212"/>
                  </a:lnTo>
                  <a:cubicBezTo>
                    <a:pt x="3772955" y="2075136"/>
                    <a:pt x="3829155" y="1827421"/>
                    <a:pt x="3708416" y="1627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-8" y="-15"/>
              <a:ext cx="8089742" cy="5142022"/>
            </a:xfrm>
            <a:custGeom>
              <a:avLst/>
              <a:gdLst/>
              <a:ahLst/>
              <a:cxnLst/>
              <a:rect l="l" t="t" r="r" b="b"/>
              <a:pathLst>
                <a:path w="3595441" h="2285343" extrusionOk="0">
                  <a:moveTo>
                    <a:pt x="3552685" y="1939028"/>
                  </a:moveTo>
                  <a:cubicBezTo>
                    <a:pt x="3582951" y="1866769"/>
                    <a:pt x="3608688" y="1786430"/>
                    <a:pt x="3587941" y="1710756"/>
                  </a:cubicBezTo>
                  <a:cubicBezTo>
                    <a:pt x="3534498" y="1533394"/>
                    <a:pt x="3320006" y="1508301"/>
                    <a:pt x="3174975" y="1437027"/>
                  </a:cubicBezTo>
                  <a:cubicBezTo>
                    <a:pt x="2668322" y="1141424"/>
                    <a:pt x="2837184" y="491490"/>
                    <a:pt x="3386710" y="375811"/>
                  </a:cubicBezTo>
                  <a:cubicBezTo>
                    <a:pt x="3539619" y="223214"/>
                    <a:pt x="3233605" y="269393"/>
                    <a:pt x="3231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529771" y="2285343"/>
                  </a:lnTo>
                  <a:cubicBezTo>
                    <a:pt x="3445799" y="2181620"/>
                    <a:pt x="3505348" y="2046627"/>
                    <a:pt x="3552685" y="19390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8" y="-15"/>
              <a:ext cx="7722567" cy="5142022"/>
            </a:xfrm>
            <a:custGeom>
              <a:avLst/>
              <a:gdLst/>
              <a:ahLst/>
              <a:cxnLst/>
              <a:rect l="l" t="t" r="r" b="b"/>
              <a:pathLst>
                <a:path w="3432252" h="2285343" extrusionOk="0">
                  <a:moveTo>
                    <a:pt x="3391175" y="1610448"/>
                  </a:moveTo>
                  <a:cubicBezTo>
                    <a:pt x="3154820" y="1398993"/>
                    <a:pt x="2585794" y="1926152"/>
                    <a:pt x="2757348" y="1289817"/>
                  </a:cubicBezTo>
                  <a:cubicBezTo>
                    <a:pt x="2798382" y="1034087"/>
                    <a:pt x="2836134" y="949413"/>
                    <a:pt x="2744218" y="711748"/>
                  </a:cubicBezTo>
                  <a:cubicBezTo>
                    <a:pt x="2699901" y="597119"/>
                    <a:pt x="2750258" y="443405"/>
                    <a:pt x="2854123" y="377781"/>
                  </a:cubicBezTo>
                  <a:cubicBezTo>
                    <a:pt x="2907894" y="343820"/>
                    <a:pt x="2975649" y="340667"/>
                    <a:pt x="3033622" y="314391"/>
                  </a:cubicBezTo>
                  <a:cubicBezTo>
                    <a:pt x="3146810" y="262956"/>
                    <a:pt x="3198151" y="113643"/>
                    <a:pt x="315403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248902" y="2285343"/>
                  </a:lnTo>
                  <a:cubicBezTo>
                    <a:pt x="3296108" y="2104303"/>
                    <a:pt x="3524059" y="1769220"/>
                    <a:pt x="3391175" y="16104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-8" y="279"/>
              <a:ext cx="7515353" cy="5141725"/>
            </a:xfrm>
            <a:custGeom>
              <a:avLst/>
              <a:gdLst/>
              <a:ahLst/>
              <a:cxnLst/>
              <a:rect l="l" t="t" r="r" b="b"/>
              <a:pathLst>
                <a:path w="3340157" h="2285211" extrusionOk="0">
                  <a:moveTo>
                    <a:pt x="3332546" y="1708063"/>
                  </a:moveTo>
                  <a:cubicBezTo>
                    <a:pt x="3232751" y="1497856"/>
                    <a:pt x="2822478" y="1757067"/>
                    <a:pt x="2658145" y="1700246"/>
                  </a:cubicBezTo>
                  <a:cubicBezTo>
                    <a:pt x="2602077" y="1669043"/>
                    <a:pt x="2603390" y="1587391"/>
                    <a:pt x="2617571" y="1524788"/>
                  </a:cubicBezTo>
                  <a:cubicBezTo>
                    <a:pt x="2805211" y="813501"/>
                    <a:pt x="2305910" y="683961"/>
                    <a:pt x="2591309" y="305851"/>
                  </a:cubicBezTo>
                  <a:cubicBezTo>
                    <a:pt x="2667271" y="248438"/>
                    <a:pt x="2771859" y="256978"/>
                    <a:pt x="2867057" y="253299"/>
                  </a:cubicBezTo>
                  <a:cubicBezTo>
                    <a:pt x="3011497" y="258160"/>
                    <a:pt x="3169526" y="147013"/>
                    <a:pt x="3083716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2966654" y="2285212"/>
                  </a:lnTo>
                  <a:lnTo>
                    <a:pt x="3265185" y="1907496"/>
                  </a:lnTo>
                  <a:cubicBezTo>
                    <a:pt x="3310814" y="1849755"/>
                    <a:pt x="3359202" y="1776708"/>
                    <a:pt x="3332546" y="17080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8" y="-15"/>
              <a:ext cx="6899245" cy="5142022"/>
            </a:xfrm>
            <a:custGeom>
              <a:avLst/>
              <a:gdLst/>
              <a:ahLst/>
              <a:cxnLst/>
              <a:rect l="l" t="t" r="r" b="b"/>
              <a:pathLst>
                <a:path w="3066331" h="2285343" extrusionOk="0">
                  <a:moveTo>
                    <a:pt x="2774025" y="2159416"/>
                  </a:moveTo>
                  <a:cubicBezTo>
                    <a:pt x="2884784" y="2071195"/>
                    <a:pt x="3113261" y="1994798"/>
                    <a:pt x="3057783" y="1815794"/>
                  </a:cubicBezTo>
                  <a:cubicBezTo>
                    <a:pt x="2965867" y="1636921"/>
                    <a:pt x="2740147" y="1764293"/>
                    <a:pt x="2598203" y="1801802"/>
                  </a:cubicBezTo>
                  <a:cubicBezTo>
                    <a:pt x="2515150" y="1819341"/>
                    <a:pt x="2413058" y="1800751"/>
                    <a:pt x="2374190" y="1725339"/>
                  </a:cubicBezTo>
                  <a:cubicBezTo>
                    <a:pt x="2293436" y="1490236"/>
                    <a:pt x="2625778" y="1181823"/>
                    <a:pt x="2584810" y="955785"/>
                  </a:cubicBezTo>
                  <a:cubicBezTo>
                    <a:pt x="2401896" y="572091"/>
                    <a:pt x="2113871" y="610914"/>
                    <a:pt x="2415881" y="176640"/>
                  </a:cubicBezTo>
                  <a:cubicBezTo>
                    <a:pt x="2448708" y="123562"/>
                    <a:pt x="2465253" y="51829"/>
                    <a:pt x="242901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97013" y="2285343"/>
                  </a:lnTo>
                  <a:cubicBezTo>
                    <a:pt x="2706335" y="2237916"/>
                    <a:pt x="2736733" y="2191604"/>
                    <a:pt x="2774025" y="215941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1889998" y="17836274"/>
            <a:ext cx="12584279" cy="395344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9921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1889998" y="22602555"/>
            <a:ext cx="12584279" cy="274901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8268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8268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8268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8268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8268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8268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8268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8268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41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-41" y="-101"/>
            <a:ext cx="25199975" cy="43194423"/>
            <a:chOff x="-15" y="-12"/>
            <a:chExt cx="9144000" cy="5142760"/>
          </a:xfrm>
        </p:grpSpPr>
        <p:sp>
          <p:nvSpPr>
            <p:cNvPr id="30" name="Google Shape;30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-15" y="-12"/>
              <a:ext cx="9144000" cy="5142760"/>
            </a:xfrm>
            <a:custGeom>
              <a:avLst/>
              <a:gdLst/>
              <a:ahLst/>
              <a:cxnLst/>
              <a:rect l="l" t="t" r="r" b="b"/>
              <a:pathLst>
                <a:path w="4064000" h="2285671" extrusionOk="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5408537" y="-12"/>
              <a:ext cx="3735448" cy="5142022"/>
            </a:xfrm>
            <a:custGeom>
              <a:avLst/>
              <a:gdLst/>
              <a:ahLst/>
              <a:cxnLst/>
              <a:rect l="l" t="t" r="r" b="b"/>
              <a:pathLst>
                <a:path w="1660199" h="2285343" extrusionOk="0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6171372" y="-12"/>
              <a:ext cx="2972610" cy="5142317"/>
            </a:xfrm>
            <a:custGeom>
              <a:avLst/>
              <a:gdLst/>
              <a:ahLst/>
              <a:cxnLst/>
              <a:rect l="l" t="t" r="r" b="b"/>
              <a:pathLst>
                <a:path w="1321160" h="2285474" extrusionOk="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-15" y="-12"/>
              <a:ext cx="3691132" cy="5142022"/>
            </a:xfrm>
            <a:custGeom>
              <a:avLst/>
              <a:gdLst/>
              <a:ahLst/>
              <a:cxnLst/>
              <a:rect l="l" t="t" r="r" b="b"/>
              <a:pathLst>
                <a:path w="1640503" h="2285343" extrusionOk="0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-15" y="-12"/>
              <a:ext cx="2881318" cy="5142022"/>
            </a:xfrm>
            <a:custGeom>
              <a:avLst/>
              <a:gdLst/>
              <a:ahLst/>
              <a:cxnLst/>
              <a:rect l="l" t="t" r="r" b="b"/>
              <a:pathLst>
                <a:path w="1280586" h="2285343" extrusionOk="0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7421922" y="18157119"/>
            <a:ext cx="10356958" cy="6886401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1259997" lvl="0" indent="-979998" algn="ctr" rtl="0">
              <a:spcBef>
                <a:spcPts val="1654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5512">
                <a:solidFill>
                  <a:schemeClr val="lt1"/>
                </a:solidFill>
              </a:defRPr>
            </a:lvl1pPr>
            <a:lvl2pPr marL="2519995" lvl="1" indent="-97999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5512">
                <a:solidFill>
                  <a:schemeClr val="lt1"/>
                </a:solidFill>
              </a:defRPr>
            </a:lvl2pPr>
            <a:lvl3pPr marL="3779992" lvl="2" indent="-97999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5512">
                <a:solidFill>
                  <a:schemeClr val="lt1"/>
                </a:solidFill>
              </a:defRPr>
            </a:lvl3pPr>
            <a:lvl4pPr marL="5039990" lvl="3" indent="-97999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5512">
                <a:solidFill>
                  <a:schemeClr val="lt1"/>
                </a:solidFill>
              </a:defRPr>
            </a:lvl4pPr>
            <a:lvl5pPr marL="6299987" lvl="4" indent="-97999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5512">
                <a:solidFill>
                  <a:schemeClr val="lt1"/>
                </a:solidFill>
              </a:defRPr>
            </a:lvl5pPr>
            <a:lvl6pPr marL="7559985" lvl="5" indent="-97999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5512">
                <a:solidFill>
                  <a:schemeClr val="lt1"/>
                </a:solidFill>
              </a:defRPr>
            </a:lvl6pPr>
            <a:lvl7pPr marL="8819982" lvl="6" indent="-97999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5512">
                <a:solidFill>
                  <a:schemeClr val="lt1"/>
                </a:solidFill>
              </a:defRPr>
            </a:lvl7pPr>
            <a:lvl8pPr marL="10079980" lvl="7" indent="-97999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5512">
                <a:solidFill>
                  <a:schemeClr val="lt1"/>
                </a:solidFill>
              </a:defRPr>
            </a:lvl8pPr>
            <a:lvl9pPr marL="11339977" lvl="8" indent="-97999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5512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9903061" y="5922767"/>
            <a:ext cx="5393853" cy="5490475"/>
          </a:xfrm>
          <a:prstGeom prst="rect">
            <a:avLst/>
          </a:prstGeom>
          <a:noFill/>
          <a:ln>
            <a:noFill/>
          </a:ln>
          <a:effectLst>
            <a:outerShdw blurRad="142875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457">
                <a:solidFill>
                  <a:schemeClr val="accent4"/>
                </a:solidFill>
                <a:latin typeface="Kulim Park"/>
                <a:ea typeface="Kulim Park"/>
                <a:cs typeface="Kulim Park"/>
                <a:sym typeface="Kulim Park"/>
              </a:rPr>
              <a:t>“</a:t>
            </a:r>
            <a:endParaRPr sz="26457">
              <a:solidFill>
                <a:schemeClr val="accent4"/>
              </a:solidFill>
              <a:latin typeface="Kulim Park"/>
              <a:ea typeface="Kulim Park"/>
              <a:cs typeface="Kulim Park"/>
              <a:sym typeface="Kulim Park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520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5"/>
          <p:cNvGrpSpPr/>
          <p:nvPr/>
        </p:nvGrpSpPr>
        <p:grpSpPr>
          <a:xfrm>
            <a:off x="-3" y="-11158"/>
            <a:ext cx="25202411" cy="43231673"/>
            <a:chOff x="-1" y="-1329"/>
            <a:chExt cx="9144884" cy="5147195"/>
          </a:xfrm>
        </p:grpSpPr>
        <p:sp>
          <p:nvSpPr>
            <p:cNvPr id="43" name="Google Shape;43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259999" y="4992620"/>
            <a:ext cx="14372584" cy="6017097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1"/>
          </p:nvPr>
        </p:nvSpPr>
        <p:spPr>
          <a:xfrm>
            <a:off x="1259999" y="13376365"/>
            <a:ext cx="14372584" cy="2473359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1259997" lvl="0" indent="-1014998" rtl="0">
              <a:spcBef>
                <a:spcPts val="1654"/>
              </a:spcBef>
              <a:spcAft>
                <a:spcPts val="0"/>
              </a:spcAft>
              <a:buSzPts val="2200"/>
              <a:buChar char="●"/>
              <a:defRPr/>
            </a:lvl1pPr>
            <a:lvl2pPr marL="2519995" lvl="1" indent="-1014998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3779992" lvl="2" indent="-1014998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marL="5039990" lvl="3" indent="-1014998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6299987" lvl="4" indent="-1014998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7559985" lvl="5" indent="-1014998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8819982" lvl="6" indent="-1014998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10079980" lvl="7" indent="-1014998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11339977" lvl="8" indent="-1014998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452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6"/>
          <p:cNvGrpSpPr/>
          <p:nvPr/>
        </p:nvGrpSpPr>
        <p:grpSpPr>
          <a:xfrm>
            <a:off x="18" y="-311"/>
            <a:ext cx="17242347" cy="43188224"/>
            <a:chOff x="-8" y="-13"/>
            <a:chExt cx="7710766" cy="5142022"/>
          </a:xfrm>
        </p:grpSpPr>
        <p:sp>
          <p:nvSpPr>
            <p:cNvPr id="54" name="Google Shape;54;p6"/>
            <p:cNvSpPr/>
            <p:nvPr/>
          </p:nvSpPr>
          <p:spPr>
            <a:xfrm>
              <a:off x="-8" y="-13"/>
              <a:ext cx="7710766" cy="5142022"/>
            </a:xfrm>
            <a:custGeom>
              <a:avLst/>
              <a:gdLst/>
              <a:ahLst/>
              <a:cxnLst/>
              <a:rect l="l" t="t" r="r" b="b"/>
              <a:pathLst>
                <a:path w="3427007" h="2285343" extrusionOk="0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7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6"/>
            <p:cNvSpPr/>
            <p:nvPr/>
          </p:nvSpPr>
          <p:spPr>
            <a:xfrm>
              <a:off x="-8" y="-13"/>
              <a:ext cx="7536339" cy="5142022"/>
            </a:xfrm>
            <a:custGeom>
              <a:avLst/>
              <a:gdLst/>
              <a:ahLst/>
              <a:cxnLst/>
              <a:rect l="l" t="t" r="r" b="b"/>
              <a:pathLst>
                <a:path w="3349484" h="2285343" extrusionOk="0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-8" y="-13"/>
              <a:ext cx="6852517" cy="5142022"/>
            </a:xfrm>
            <a:custGeom>
              <a:avLst/>
              <a:gdLst/>
              <a:ahLst/>
              <a:cxnLst/>
              <a:rect l="l" t="t" r="r" b="b"/>
              <a:pathLst>
                <a:path w="3045563" h="2285343" extrusionOk="0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6"/>
            <p:cNvSpPr/>
            <p:nvPr/>
          </p:nvSpPr>
          <p:spPr>
            <a:xfrm>
              <a:off x="-8" y="-13"/>
              <a:ext cx="6478551" cy="5142022"/>
            </a:xfrm>
            <a:custGeom>
              <a:avLst/>
              <a:gdLst/>
              <a:ahLst/>
              <a:cxnLst/>
              <a:rect l="l" t="t" r="r" b="b"/>
              <a:pathLst>
                <a:path w="2879356" h="2285343" extrusionOk="0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6"/>
            <p:cNvSpPr/>
            <p:nvPr/>
          </p:nvSpPr>
          <p:spPr>
            <a:xfrm>
              <a:off x="-8" y="-13"/>
              <a:ext cx="6272190" cy="5142022"/>
            </a:xfrm>
            <a:custGeom>
              <a:avLst/>
              <a:gdLst/>
              <a:ahLst/>
              <a:cxnLst/>
              <a:rect l="l" t="t" r="r" b="b"/>
              <a:pathLst>
                <a:path w="2787640" h="2285343" extrusionOk="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6"/>
            <p:cNvSpPr/>
            <p:nvPr/>
          </p:nvSpPr>
          <p:spPr>
            <a:xfrm>
              <a:off x="-8" y="-13"/>
              <a:ext cx="5978795" cy="5142022"/>
            </a:xfrm>
            <a:custGeom>
              <a:avLst/>
              <a:gdLst/>
              <a:ahLst/>
              <a:cxnLst/>
              <a:rect l="l" t="t" r="r" b="b"/>
              <a:pathLst>
                <a:path w="2657242" h="2285343" extrusionOk="0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59999" y="8832676"/>
            <a:ext cx="7640189" cy="6017097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1"/>
          </p:nvPr>
        </p:nvSpPr>
        <p:spPr>
          <a:xfrm>
            <a:off x="1259999" y="17216422"/>
            <a:ext cx="7640189" cy="2093637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1259997" lvl="0" indent="-944998" rtl="0">
              <a:spcBef>
                <a:spcPts val="1654"/>
              </a:spcBef>
              <a:spcAft>
                <a:spcPts val="0"/>
              </a:spcAft>
              <a:buSzPts val="1800"/>
              <a:buChar char="●"/>
              <a:defRPr sz="4961"/>
            </a:lvl1pPr>
            <a:lvl2pPr marL="2519995" lvl="1" indent="-944998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4961"/>
            </a:lvl2pPr>
            <a:lvl3pPr marL="3779992" lvl="2" indent="-944998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4961"/>
            </a:lvl3pPr>
            <a:lvl4pPr marL="5039990" lvl="3" indent="-944998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4961"/>
            </a:lvl4pPr>
            <a:lvl5pPr marL="6299987" lvl="4" indent="-944998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4961"/>
            </a:lvl5pPr>
            <a:lvl6pPr marL="7559985" lvl="5" indent="-944998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4961"/>
            </a:lvl6pPr>
            <a:lvl7pPr marL="8819982" lvl="6" indent="-944998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4961"/>
            </a:lvl7pPr>
            <a:lvl8pPr marL="10079980" lvl="7" indent="-944998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4961"/>
            </a:lvl8pPr>
            <a:lvl9pPr marL="11339977" lvl="8" indent="-944998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4961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459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-14" y="-80"/>
            <a:ext cx="25203640" cy="43194448"/>
            <a:chOff x="-5" y="-10"/>
            <a:chExt cx="9145330" cy="5142763"/>
          </a:xfrm>
        </p:grpSpPr>
        <p:sp>
          <p:nvSpPr>
            <p:cNvPr id="65" name="Google Shape;65;p7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7"/>
          <p:cNvSpPr txBox="1">
            <a:spLocks noGrp="1"/>
          </p:cNvSpPr>
          <p:nvPr>
            <p:ph type="title"/>
          </p:nvPr>
        </p:nvSpPr>
        <p:spPr>
          <a:xfrm>
            <a:off x="1259999" y="4992620"/>
            <a:ext cx="14372584" cy="6017097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1259999" y="13376366"/>
            <a:ext cx="7347512" cy="2470083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1259997" lvl="0" indent="-979998" rtl="0">
              <a:spcBef>
                <a:spcPts val="1654"/>
              </a:spcBef>
              <a:spcAft>
                <a:spcPts val="0"/>
              </a:spcAft>
              <a:buSzPts val="2000"/>
              <a:buChar char="●"/>
              <a:defRPr sz="5512"/>
            </a:lvl1pPr>
            <a:lvl2pPr marL="2519995" lvl="1" indent="-979998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5512"/>
            </a:lvl2pPr>
            <a:lvl3pPr marL="3779992" lvl="2" indent="-979998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5512"/>
            </a:lvl3pPr>
            <a:lvl4pPr marL="5039990" lvl="3" indent="-979998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5512"/>
            </a:lvl4pPr>
            <a:lvl5pPr marL="6299987" lvl="4" indent="-979998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5512"/>
            </a:lvl5pPr>
            <a:lvl6pPr marL="7559985" lvl="5" indent="-979998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5512"/>
            </a:lvl6pPr>
            <a:lvl7pPr marL="8819982" lvl="6" indent="-979998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5512"/>
            </a:lvl7pPr>
            <a:lvl8pPr marL="10079980" lvl="7" indent="-979998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5512"/>
            </a:lvl8pPr>
            <a:lvl9pPr marL="11339977" lvl="8" indent="-979998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5512"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body" idx="2"/>
          </p:nvPr>
        </p:nvSpPr>
        <p:spPr>
          <a:xfrm>
            <a:off x="9370632" y="13376366"/>
            <a:ext cx="7347512" cy="2470083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1259997" lvl="0" indent="-979998" rtl="0">
              <a:spcBef>
                <a:spcPts val="1654"/>
              </a:spcBef>
              <a:spcAft>
                <a:spcPts val="0"/>
              </a:spcAft>
              <a:buSzPts val="2000"/>
              <a:buChar char="●"/>
              <a:defRPr sz="5512"/>
            </a:lvl1pPr>
            <a:lvl2pPr marL="2519995" lvl="1" indent="-979998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5512"/>
            </a:lvl2pPr>
            <a:lvl3pPr marL="3779992" lvl="2" indent="-979998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5512"/>
            </a:lvl3pPr>
            <a:lvl4pPr marL="5039990" lvl="3" indent="-979998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5512"/>
            </a:lvl4pPr>
            <a:lvl5pPr marL="6299987" lvl="4" indent="-979998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5512"/>
            </a:lvl5pPr>
            <a:lvl6pPr marL="7559985" lvl="5" indent="-979998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5512"/>
            </a:lvl6pPr>
            <a:lvl7pPr marL="8819982" lvl="6" indent="-979998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5512"/>
            </a:lvl7pPr>
            <a:lvl8pPr marL="10079980" lvl="7" indent="-979998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5512"/>
            </a:lvl8pPr>
            <a:lvl9pPr marL="11339977" lvl="8" indent="-979998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5512"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277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8"/>
          <p:cNvGrpSpPr/>
          <p:nvPr/>
        </p:nvGrpSpPr>
        <p:grpSpPr>
          <a:xfrm>
            <a:off x="-14" y="-80"/>
            <a:ext cx="25203640" cy="43194448"/>
            <a:chOff x="-5" y="-10"/>
            <a:chExt cx="9145330" cy="5142763"/>
          </a:xfrm>
        </p:grpSpPr>
        <p:sp>
          <p:nvSpPr>
            <p:cNvPr id="77" name="Google Shape;77;p8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" name="Google Shape;83;p8"/>
          <p:cNvSpPr txBox="1">
            <a:spLocks noGrp="1"/>
          </p:cNvSpPr>
          <p:nvPr>
            <p:ph type="title"/>
          </p:nvPr>
        </p:nvSpPr>
        <p:spPr>
          <a:xfrm>
            <a:off x="1259999" y="4992620"/>
            <a:ext cx="14372584" cy="6017097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1"/>
          </p:nvPr>
        </p:nvSpPr>
        <p:spPr>
          <a:xfrm>
            <a:off x="1259999" y="13376366"/>
            <a:ext cx="4982121" cy="2470083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1259997" lvl="0" indent="-909998" rtl="0">
              <a:spcBef>
                <a:spcPts val="1654"/>
              </a:spcBef>
              <a:spcAft>
                <a:spcPts val="0"/>
              </a:spcAft>
              <a:buSzPts val="1600"/>
              <a:buChar char="●"/>
              <a:defRPr sz="4409"/>
            </a:lvl1pPr>
            <a:lvl2pPr marL="2519995" lvl="1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2pPr>
            <a:lvl3pPr marL="3779992" lvl="2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3pPr>
            <a:lvl4pPr marL="5039990" lvl="3" indent="-909998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4409"/>
            </a:lvl4pPr>
            <a:lvl5pPr marL="6299987" lvl="4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5pPr>
            <a:lvl6pPr marL="7559985" lvl="5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6pPr>
            <a:lvl7pPr marL="8819982" lvl="6" indent="-909998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4409"/>
            </a:lvl7pPr>
            <a:lvl8pPr marL="10079980" lvl="7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8pPr>
            <a:lvl9pPr marL="11339977" lvl="8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2"/>
          </p:nvPr>
        </p:nvSpPr>
        <p:spPr>
          <a:xfrm>
            <a:off x="6812815" y="13376366"/>
            <a:ext cx="4982121" cy="2470083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1259997" lvl="0" indent="-909998" rtl="0">
              <a:spcBef>
                <a:spcPts val="1654"/>
              </a:spcBef>
              <a:spcAft>
                <a:spcPts val="0"/>
              </a:spcAft>
              <a:buSzPts val="1600"/>
              <a:buChar char="●"/>
              <a:defRPr sz="4409"/>
            </a:lvl1pPr>
            <a:lvl2pPr marL="2519995" lvl="1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2pPr>
            <a:lvl3pPr marL="3779992" lvl="2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3pPr>
            <a:lvl4pPr marL="5039990" lvl="3" indent="-909998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4409"/>
            </a:lvl4pPr>
            <a:lvl5pPr marL="6299987" lvl="4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5pPr>
            <a:lvl6pPr marL="7559985" lvl="5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6pPr>
            <a:lvl7pPr marL="8819982" lvl="6" indent="-909998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4409"/>
            </a:lvl7pPr>
            <a:lvl8pPr marL="10079980" lvl="7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8pPr>
            <a:lvl9pPr marL="11339977" lvl="8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3"/>
          </p:nvPr>
        </p:nvSpPr>
        <p:spPr>
          <a:xfrm>
            <a:off x="12365631" y="13376366"/>
            <a:ext cx="4982121" cy="2470083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1259997" lvl="0" indent="-909998" rtl="0">
              <a:spcBef>
                <a:spcPts val="1654"/>
              </a:spcBef>
              <a:spcAft>
                <a:spcPts val="0"/>
              </a:spcAft>
              <a:buSzPts val="1600"/>
              <a:buChar char="●"/>
              <a:defRPr sz="4409"/>
            </a:lvl1pPr>
            <a:lvl2pPr marL="2519995" lvl="1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2pPr>
            <a:lvl3pPr marL="3779992" lvl="2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3pPr>
            <a:lvl4pPr marL="5039990" lvl="3" indent="-909998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4409"/>
            </a:lvl4pPr>
            <a:lvl5pPr marL="6299987" lvl="4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5pPr>
            <a:lvl6pPr marL="7559985" lvl="5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6pPr>
            <a:lvl7pPr marL="8819982" lvl="6" indent="-909998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4409"/>
            </a:lvl7pPr>
            <a:lvl8pPr marL="10079980" lvl="7" indent="-909998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4409"/>
            </a:lvl8pPr>
            <a:lvl9pPr marL="11339977" lvl="8" indent="-90999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4409"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150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9"/>
          <p:cNvGrpSpPr/>
          <p:nvPr/>
        </p:nvGrpSpPr>
        <p:grpSpPr>
          <a:xfrm>
            <a:off x="-3" y="-11158"/>
            <a:ext cx="25202411" cy="43231673"/>
            <a:chOff x="-1" y="-1329"/>
            <a:chExt cx="9144884" cy="5147195"/>
          </a:xfrm>
        </p:grpSpPr>
        <p:sp>
          <p:nvSpPr>
            <p:cNvPr id="90" name="Google Shape;90;p9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9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9"/>
          <p:cNvSpPr txBox="1">
            <a:spLocks noGrp="1"/>
          </p:cNvSpPr>
          <p:nvPr>
            <p:ph type="title"/>
          </p:nvPr>
        </p:nvSpPr>
        <p:spPr>
          <a:xfrm>
            <a:off x="1259999" y="4992620"/>
            <a:ext cx="14372584" cy="6017097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04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10"/>
          <p:cNvGrpSpPr/>
          <p:nvPr/>
        </p:nvGrpSpPr>
        <p:grpSpPr>
          <a:xfrm>
            <a:off x="-41" y="8"/>
            <a:ext cx="25199975" cy="43199395"/>
            <a:chOff x="-15" y="1"/>
            <a:chExt cx="9144000" cy="5143352"/>
          </a:xfrm>
        </p:grpSpPr>
        <p:sp>
          <p:nvSpPr>
            <p:cNvPr id="100" name="Google Shape;100;p10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-15" y="594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-15" y="1"/>
              <a:ext cx="9144000" cy="5143352"/>
            </a:xfrm>
            <a:custGeom>
              <a:avLst/>
              <a:gdLst/>
              <a:ahLst/>
              <a:cxnLst/>
              <a:rect l="l" t="t" r="r" b="b"/>
              <a:pathLst>
                <a:path w="4064000" h="2285934" extrusionOk="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-15" y="1037"/>
              <a:ext cx="9144000" cy="5141430"/>
            </a:xfrm>
            <a:custGeom>
              <a:avLst/>
              <a:gdLst/>
              <a:ahLst/>
              <a:cxnLst/>
              <a:rect l="l" t="t" r="r" b="b"/>
              <a:pathLst>
                <a:path w="4064000" h="2285080" extrusionOk="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-15" y="150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496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0"/>
          <p:cNvSpPr txBox="1">
            <a:spLocks noGrp="1"/>
          </p:cNvSpPr>
          <p:nvPr>
            <p:ph type="body" idx="1"/>
          </p:nvPr>
        </p:nvSpPr>
        <p:spPr>
          <a:xfrm>
            <a:off x="1259999" y="35728897"/>
            <a:ext cx="22679978" cy="436415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1259997" lvl="0" indent="-629999" algn="ctr" rtl="0">
              <a:spcBef>
                <a:spcPts val="992"/>
              </a:spcBef>
              <a:spcAft>
                <a:spcPts val="0"/>
              </a:spcAft>
              <a:buSzPts val="1800"/>
              <a:buNone/>
              <a:defRPr sz="4961"/>
            </a:lvl1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494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59999" y="4992620"/>
            <a:ext cx="14372584" cy="6017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59999" y="13376365"/>
            <a:ext cx="14372584" cy="24733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marL="914400" lvl="1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marL="1371600" lvl="2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marL="1828800" lvl="3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marL="2286000" lvl="4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marL="2743200" lvl="5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marL="3200400" lvl="6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marL="3657600" lvl="7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marL="4114800" lvl="8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71665" y="39894351"/>
            <a:ext cx="1512164" cy="3305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lvl="1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lvl="2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lvl="3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lvl="4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lvl="5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lvl="6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lvl="7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lvl="8" algn="r" rtl="0">
              <a:buNone/>
              <a:defRPr sz="358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fld id="{00000000-1234-1234-1234-12341234123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33359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8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0"/>
          <p:cNvSpPr txBox="1">
            <a:spLocks noGrp="1"/>
          </p:cNvSpPr>
          <p:nvPr>
            <p:ph type="title"/>
          </p:nvPr>
        </p:nvSpPr>
        <p:spPr>
          <a:xfrm>
            <a:off x="326569" y="1698171"/>
            <a:ext cx="14434460" cy="535577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es-ES" sz="4000" dirty="0"/>
              <a:t>Becaria: </a:t>
            </a:r>
            <a:r>
              <a:rPr lang="es-ES" sz="4000" dirty="0" err="1"/>
              <a:t>Med</a:t>
            </a:r>
            <a:r>
              <a:rPr lang="es-ES" sz="4000" dirty="0"/>
              <a:t>. Virginia </a:t>
            </a:r>
            <a:r>
              <a:rPr lang="es-ES" sz="4000" dirty="0" err="1"/>
              <a:t>Peresini</a:t>
            </a: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Director: Gabriel Esteban Acevedo</a:t>
            </a:r>
            <a:br>
              <a:rPr lang="es-ES" sz="4000" dirty="0"/>
            </a:br>
            <a:r>
              <a:rPr lang="es-ES" sz="4000" dirty="0"/>
              <a:t> Co-directora: Natalia </a:t>
            </a:r>
            <a:r>
              <a:rPr lang="es-ES" sz="4000" dirty="0" err="1"/>
              <a:t>Tumas</a:t>
            </a:r>
            <a:r>
              <a:rPr lang="es-ES" sz="4000" dirty="0"/>
              <a:t> </a:t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Cátedra de Medicina Preventiva y Social. FCM. UNC </a:t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 smtClean="0"/>
              <a:t>Determinantes </a:t>
            </a:r>
            <a:r>
              <a:rPr lang="es-ES" sz="4000" dirty="0"/>
              <a:t>sociales y de género del sobrepeso, obesidad e hipertensión arterial en la adultez: estudio epidemiológico en población asistida en un hospital público de la ciudad de </a:t>
            </a:r>
            <a:r>
              <a:rPr lang="es-ES" sz="4000" dirty="0" smtClean="0"/>
              <a:t>Córdoba,</a:t>
            </a:r>
            <a:r>
              <a:rPr lang="es-ES" sz="4000" dirty="0" smtClean="0"/>
              <a:t> 2019</a:t>
            </a:r>
            <a:r>
              <a:rPr lang="es-ES" sz="4000" dirty="0" smtClean="0"/>
              <a:t>.</a:t>
            </a:r>
            <a:r>
              <a:rPr lang="es-ES" sz="4000" dirty="0"/>
              <a:t/>
            </a:r>
            <a:br>
              <a:rPr lang="es-ES" sz="4000" dirty="0"/>
            </a:br>
            <a:endParaRPr sz="4000" dirty="0"/>
          </a:p>
        </p:txBody>
      </p:sp>
      <p:sp>
        <p:nvSpPr>
          <p:cNvPr id="309" name="Google Shape;309;p30"/>
          <p:cNvSpPr txBox="1">
            <a:spLocks noGrp="1"/>
          </p:cNvSpPr>
          <p:nvPr>
            <p:ph type="sldNum" idx="12"/>
          </p:nvPr>
        </p:nvSpPr>
        <p:spPr>
          <a:xfrm>
            <a:off x="23371664" y="27602954"/>
            <a:ext cx="1512164" cy="1084723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2519995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CE0063"/>
                </a:solidFill>
              </a:rPr>
              <a:pPr defTabSz="2519995">
                <a:buClr>
                  <a:srgbClr val="000000"/>
                </a:buClr>
              </a:pPr>
              <a:t>1</a:t>
            </a:fld>
            <a:endParaRPr kern="0">
              <a:solidFill>
                <a:srgbClr val="CE0063"/>
              </a:solidFill>
            </a:endParaRPr>
          </a:p>
        </p:txBody>
      </p:sp>
      <p:grpSp>
        <p:nvGrpSpPr>
          <p:cNvPr id="310" name="Google Shape;310;p30"/>
          <p:cNvGrpSpPr/>
          <p:nvPr/>
        </p:nvGrpSpPr>
        <p:grpSpPr>
          <a:xfrm rot="2702716">
            <a:off x="4911557" y="4366186"/>
            <a:ext cx="5862444" cy="8378705"/>
            <a:chOff x="2102975" y="1274193"/>
            <a:chExt cx="2127232" cy="3040276"/>
          </a:xfrm>
        </p:grpSpPr>
        <p:sp>
          <p:nvSpPr>
            <p:cNvPr id="311" name="Google Shape;311;p30"/>
            <p:cNvSpPr/>
            <p:nvPr/>
          </p:nvSpPr>
          <p:spPr>
            <a:xfrm rot="2697284">
              <a:off x="2578837" y="1274193"/>
              <a:ext cx="561726" cy="3040276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251958" tIns="251958" rIns="251958" bIns="251958" anchor="ctr" anchorCtr="0">
              <a:noAutofit/>
            </a:bodyPr>
            <a:lstStyle/>
            <a:p>
              <a:pPr defTabSz="2519995">
                <a:buClr>
                  <a:srgbClr val="000000"/>
                </a:buClr>
              </a:pPr>
              <a:endParaRPr sz="3858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0"/>
            <p:cNvSpPr txBox="1"/>
            <p:nvPr/>
          </p:nvSpPr>
          <p:spPr>
            <a:xfrm rot="18897284">
              <a:off x="1912813" y="2488074"/>
              <a:ext cx="1823540" cy="4036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1958" tIns="251958" rIns="251958" bIns="251958" anchor="ctr" anchorCtr="0">
              <a:noAutofit/>
            </a:bodyPr>
            <a:lstStyle/>
            <a:p>
              <a:pPr defTabSz="2519995">
                <a:lnSpc>
                  <a:spcPct val="115000"/>
                </a:lnSpc>
                <a:buClr>
                  <a:srgbClr val="000000"/>
                </a:buClr>
              </a:pPr>
              <a:r>
                <a:rPr lang="es-AR" sz="4000" b="1" kern="0" dirty="0" smtClean="0">
                  <a:solidFill>
                    <a:srgbClr val="FFFFFF"/>
                  </a:solidFill>
                  <a:latin typeface="Kulim Park"/>
                  <a:ea typeface="Kulim Park"/>
                  <a:cs typeface="Kulim Park"/>
                  <a:sym typeface="Kulim Park"/>
                </a:rPr>
                <a:t>         INTRODUCCIÓN </a:t>
              </a:r>
              <a:endParaRPr sz="4000" b="1" kern="0" dirty="0">
                <a:solidFill>
                  <a:srgbClr val="FFFFFF"/>
                </a:solidFill>
                <a:latin typeface="Kulim Park"/>
                <a:ea typeface="Kulim Park"/>
                <a:cs typeface="Kulim Park"/>
                <a:sym typeface="Kulim Park"/>
              </a:endParaRPr>
            </a:p>
          </p:txBody>
        </p:sp>
        <p:sp>
          <p:nvSpPr>
            <p:cNvPr id="314" name="Google Shape;314;p30"/>
            <p:cNvSpPr txBox="1"/>
            <p:nvPr/>
          </p:nvSpPr>
          <p:spPr>
            <a:xfrm rot="18900000">
              <a:off x="2102975" y="2394102"/>
              <a:ext cx="2127232" cy="5074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1958" tIns="251958" rIns="251958" bIns="251958" anchor="t" anchorCtr="0">
              <a:noAutofit/>
            </a:bodyPr>
            <a:lstStyle/>
            <a:p>
              <a:pPr defTabSz="2519995">
                <a:spcAft>
                  <a:spcPts val="4409"/>
                </a:spcAft>
                <a:buClr>
                  <a:srgbClr val="000000"/>
                </a:buClr>
              </a:pPr>
              <a:endParaRPr sz="2205" b="1" kern="0" dirty="0">
                <a:solidFill>
                  <a:srgbClr val="39273F"/>
                </a:solidFill>
                <a:latin typeface="Kulim Park"/>
                <a:ea typeface="Kulim Park"/>
                <a:cs typeface="Kulim Park"/>
                <a:sym typeface="Kulim Park"/>
              </a:endParaRPr>
            </a:p>
          </p:txBody>
        </p:sp>
      </p:grpSp>
      <p:grpSp>
        <p:nvGrpSpPr>
          <p:cNvPr id="315" name="Google Shape;315;p30"/>
          <p:cNvGrpSpPr/>
          <p:nvPr/>
        </p:nvGrpSpPr>
        <p:grpSpPr>
          <a:xfrm>
            <a:off x="3448236" y="16264473"/>
            <a:ext cx="12291195" cy="2905163"/>
            <a:chOff x="1284612" y="1580036"/>
            <a:chExt cx="4459952" cy="1054160"/>
          </a:xfrm>
        </p:grpSpPr>
        <p:sp>
          <p:nvSpPr>
            <p:cNvPr id="316" name="Google Shape;316;p30"/>
            <p:cNvSpPr/>
            <p:nvPr/>
          </p:nvSpPr>
          <p:spPr>
            <a:xfrm rot="5400000">
              <a:off x="2523887" y="340761"/>
              <a:ext cx="561726" cy="3040276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251958" tIns="251958" rIns="251958" bIns="251958" anchor="ctr" anchorCtr="0">
              <a:noAutofit/>
            </a:bodyPr>
            <a:lstStyle/>
            <a:p>
              <a:pPr defTabSz="2519995">
                <a:buClr>
                  <a:srgbClr val="000000"/>
                </a:buClr>
              </a:pPr>
              <a:endParaRPr sz="3858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0"/>
            <p:cNvSpPr txBox="1"/>
            <p:nvPr/>
          </p:nvSpPr>
          <p:spPr>
            <a:xfrm rot="-2700000">
              <a:off x="3410687" y="2240903"/>
              <a:ext cx="2333877" cy="3932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1958" tIns="251958" rIns="251958" bIns="251958" anchor="ctr" anchorCtr="0">
              <a:noAutofit/>
            </a:bodyPr>
            <a:lstStyle/>
            <a:p>
              <a:pPr defTabSz="2519995">
                <a:lnSpc>
                  <a:spcPct val="115000"/>
                </a:lnSpc>
                <a:buClr>
                  <a:srgbClr val="000000"/>
                </a:buClr>
              </a:pPr>
              <a:r>
                <a:rPr lang="en" sz="3307" b="1" kern="0" dirty="0">
                  <a:solidFill>
                    <a:srgbClr val="FFFFFF"/>
                  </a:solidFill>
                  <a:latin typeface="Kulim Park"/>
                  <a:ea typeface="Kulim Park"/>
                  <a:cs typeface="Kulim Park"/>
                  <a:sym typeface="Kulim Park"/>
                </a:rPr>
                <a:t>Vestibulum congue tempus</a:t>
              </a:r>
              <a:endParaRPr sz="2205" b="1" kern="0" dirty="0">
                <a:solidFill>
                  <a:srgbClr val="FFFFFF"/>
                </a:solidFill>
                <a:latin typeface="Kulim Park"/>
                <a:ea typeface="Kulim Park"/>
                <a:cs typeface="Kulim Park"/>
                <a:sym typeface="Kulim Park"/>
              </a:endParaRPr>
            </a:p>
          </p:txBody>
        </p:sp>
      </p:grpSp>
      <p:grpSp>
        <p:nvGrpSpPr>
          <p:cNvPr id="320" name="Google Shape;320;p30"/>
          <p:cNvGrpSpPr/>
          <p:nvPr/>
        </p:nvGrpSpPr>
        <p:grpSpPr>
          <a:xfrm>
            <a:off x="326569" y="31547589"/>
            <a:ext cx="22943838" cy="11037323"/>
            <a:chOff x="4867310" y="1337047"/>
            <a:chExt cx="3729691" cy="4214876"/>
          </a:xfrm>
        </p:grpSpPr>
        <p:sp>
          <p:nvSpPr>
            <p:cNvPr id="321" name="Google Shape;321;p30"/>
            <p:cNvSpPr/>
            <p:nvPr/>
          </p:nvSpPr>
          <p:spPr>
            <a:xfrm rot="5400000">
              <a:off x="6474837" y="1082508"/>
              <a:ext cx="468088" cy="1645686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251958" tIns="251958" rIns="251958" bIns="251958" anchor="ctr" anchorCtr="0">
              <a:noAutofit/>
            </a:bodyPr>
            <a:lstStyle/>
            <a:p>
              <a:pPr defTabSz="2519995">
                <a:buClr>
                  <a:srgbClr val="000000"/>
                </a:buClr>
              </a:pPr>
              <a:endParaRPr sz="3858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30"/>
            <p:cNvSpPr txBox="1"/>
            <p:nvPr/>
          </p:nvSpPr>
          <p:spPr>
            <a:xfrm>
              <a:off x="4867310" y="1337047"/>
              <a:ext cx="3729691" cy="42148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1958" tIns="251958" rIns="251958" bIns="251958" anchor="ctr" anchorCtr="0">
              <a:noAutofit/>
            </a:bodyPr>
            <a:lstStyle/>
            <a:p>
              <a:pPr defTabSz="2519995">
                <a:buClr>
                  <a:srgbClr val="000000"/>
                </a:buClr>
              </a:pPr>
              <a:endParaRPr lang="es-ES" sz="4000" kern="0" dirty="0" smtClean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endParaRPr lang="es-ES" sz="4000" kern="0" dirty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endParaRPr lang="es-ES" sz="4000" kern="0" dirty="0" smtClean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endParaRPr lang="es-ES" sz="4000" kern="0" dirty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r>
                <a:rPr lang="es-ES" sz="4000" kern="0" dirty="0" smtClean="0">
                  <a:latin typeface="Kulim Park"/>
                  <a:ea typeface="Kulim Park"/>
                  <a:cs typeface="Kulim Park"/>
                  <a:sym typeface="Kulim Park"/>
                </a:rPr>
                <a:t>El </a:t>
              </a:r>
              <a:r>
                <a:rPr lang="es-ES" sz="4000" kern="0" dirty="0">
                  <a:latin typeface="Kulim Park"/>
                  <a:ea typeface="Kulim Park"/>
                  <a:cs typeface="Kulim Park"/>
                  <a:sym typeface="Kulim Park"/>
                </a:rPr>
                <a:t>76% las personas presentaron exceso de peso (sobrepeso + más obesidad). </a:t>
              </a:r>
              <a:endParaRPr lang="es-ES" sz="4000" kern="0" dirty="0" smtClean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r>
                <a:rPr lang="es-ES" sz="4000" kern="0" dirty="0" smtClean="0">
                  <a:latin typeface="Kulim Park"/>
                  <a:ea typeface="Kulim Park"/>
                  <a:cs typeface="Kulim Park"/>
                  <a:sym typeface="Kulim Park"/>
                </a:rPr>
                <a:t>La </a:t>
              </a:r>
              <a:r>
                <a:rPr lang="es-ES" sz="4000" kern="0" dirty="0">
                  <a:latin typeface="Kulim Park"/>
                  <a:ea typeface="Kulim Park"/>
                  <a:cs typeface="Kulim Park"/>
                  <a:sym typeface="Kulim Park"/>
                </a:rPr>
                <a:t>obesidad y obesidad abdominal fue mayor en mujeres (p&lt; 0,05), la obesidad fue más frecuente en personas sin cobertura de salud y con nivel socioeconómico bajo. </a:t>
              </a:r>
              <a:endParaRPr lang="es-ES" sz="4000" kern="0" dirty="0" smtClean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r>
                <a:rPr lang="es-ES" sz="4000" kern="0" dirty="0" smtClean="0">
                  <a:latin typeface="Kulim Park"/>
                  <a:ea typeface="Kulim Park"/>
                  <a:cs typeface="Kulim Park"/>
                  <a:sym typeface="Kulim Park"/>
                </a:rPr>
                <a:t>La </a:t>
              </a:r>
              <a:r>
                <a:rPr lang="es-ES" sz="4000" kern="0" dirty="0">
                  <a:latin typeface="Kulim Park"/>
                  <a:ea typeface="Kulim Park"/>
                  <a:cs typeface="Kulim Park"/>
                  <a:sym typeface="Kulim Park"/>
                </a:rPr>
                <a:t>HTA por mediciones físicas fue mayor en varones (p&lt;0,05). El tiempo de trabajo no remunerado y tiempo total de trabajo es mayor en las mujeres, quienes trabajan en sectores de baja productividad y realizan en mayor medida tareas de cuidado (p&lt;0,05).</a:t>
              </a:r>
              <a:endParaRPr lang="es-ES" sz="4000" kern="0" dirty="0" smtClean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endParaRPr lang="es-ES" sz="4000" kern="0" dirty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endParaRPr lang="es-ES" sz="4000" kern="0" dirty="0" smtClean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endParaRPr lang="es-ES" sz="4000" kern="0" dirty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endParaRPr lang="es-ES" sz="4000" kern="0" dirty="0" smtClean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algn="just" defTabSz="2519995">
                <a:buClr>
                  <a:srgbClr val="000000"/>
                </a:buClr>
              </a:pPr>
              <a:r>
                <a:rPr lang="es-ES" sz="4000" kern="0" dirty="0" smtClean="0">
                  <a:latin typeface="Kulim Park"/>
                  <a:ea typeface="Kulim Park"/>
                  <a:cs typeface="Kulim Park"/>
                  <a:sym typeface="Kulim Park"/>
                </a:rPr>
                <a:t>La </a:t>
              </a:r>
              <a:r>
                <a:rPr lang="es-ES" sz="4000" kern="0" dirty="0">
                  <a:latin typeface="Kulim Park"/>
                  <a:ea typeface="Kulim Park"/>
                  <a:cs typeface="Kulim Park"/>
                  <a:sym typeface="Kulim Park"/>
                </a:rPr>
                <a:t>morbilidad por obesidad e HTA está asociada al género y a otros determinantes sociales de la salud en la población estudiada. Es recomendable considerar la influencia de estos determinantes en el abordaje de estos problemas de salud.</a:t>
              </a:r>
              <a:endParaRPr lang="es-ES" sz="4000" kern="0" dirty="0">
                <a:latin typeface="Kulim Park"/>
                <a:ea typeface="Kulim Park"/>
                <a:cs typeface="Kulim Park"/>
                <a:sym typeface="Kulim Park"/>
              </a:endParaRPr>
            </a:p>
            <a:p>
              <a:pPr defTabSz="2519995">
                <a:buClr>
                  <a:srgbClr val="000000"/>
                </a:buClr>
              </a:pPr>
              <a:endParaRPr lang="es-ES" sz="4000" kern="0" dirty="0">
                <a:latin typeface="Kulim Park"/>
                <a:ea typeface="Kulim Park"/>
                <a:cs typeface="Kulim Park"/>
                <a:sym typeface="Kulim Park"/>
              </a:endParaRPr>
            </a:p>
          </p:txBody>
        </p:sp>
        <p:sp>
          <p:nvSpPr>
            <p:cNvPr id="324" name="Google Shape;324;p30"/>
            <p:cNvSpPr txBox="1"/>
            <p:nvPr/>
          </p:nvSpPr>
          <p:spPr>
            <a:xfrm>
              <a:off x="5789949" y="2550697"/>
              <a:ext cx="2203628" cy="5074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51958" tIns="251958" rIns="251958" bIns="251958" anchor="t" anchorCtr="0">
              <a:noAutofit/>
            </a:bodyPr>
            <a:lstStyle/>
            <a:p>
              <a:pPr defTabSz="2519995">
                <a:spcAft>
                  <a:spcPts val="4409"/>
                </a:spcAft>
                <a:buClr>
                  <a:srgbClr val="000000"/>
                </a:buClr>
              </a:pPr>
              <a:endParaRPr sz="2205" b="1" kern="0" dirty="0">
                <a:solidFill>
                  <a:srgbClr val="39273F"/>
                </a:solidFill>
                <a:latin typeface="Kulim Park"/>
                <a:ea typeface="Kulim Park"/>
                <a:cs typeface="Kulim Park"/>
                <a:sym typeface="Kulim Park"/>
              </a:endParaRPr>
            </a:p>
          </p:txBody>
        </p:sp>
      </p:grpSp>
      <p:sp>
        <p:nvSpPr>
          <p:cNvPr id="3" name="Rectángulo 2"/>
          <p:cNvSpPr/>
          <p:nvPr/>
        </p:nvSpPr>
        <p:spPr>
          <a:xfrm>
            <a:off x="326569" y="9141296"/>
            <a:ext cx="1577340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dirty="0" smtClean="0"/>
              <a:t>Las enfermedades crónicas no transmisibles (ECNT) en el mundo, son responsables de más de la mitad de la carga de enfermedad (CE) y constituyen la principal causa de mortalidad. </a:t>
            </a:r>
          </a:p>
          <a:p>
            <a:pPr algn="just"/>
            <a:endParaRPr lang="es-ES" sz="4000" dirty="0"/>
          </a:p>
          <a:p>
            <a:pPr algn="just"/>
            <a:r>
              <a:rPr lang="es-ES" sz="4000" dirty="0" smtClean="0"/>
              <a:t>Esta </a:t>
            </a:r>
            <a:r>
              <a:rPr lang="es-ES" sz="4000" dirty="0"/>
              <a:t>investigación tiene por objetivo determinar la relación existente entre diversos ejes de desigualdad social -como género, clase social y etnia- y la morbilidad atribuible a HTA, sobrepeso y obesidad, en la población adulta perteneciente a sectores socio-segregados que asiste a un hospital público de la ciudad de Córdoba durante el período </a:t>
            </a:r>
            <a:r>
              <a:rPr lang="es-ES" sz="4000" dirty="0" smtClean="0"/>
              <a:t>2019.</a:t>
            </a:r>
            <a:endParaRPr lang="es-ES" sz="4000" dirty="0"/>
          </a:p>
        </p:txBody>
      </p:sp>
      <p:sp>
        <p:nvSpPr>
          <p:cNvPr id="4" name="Rectángulo 3"/>
          <p:cNvSpPr/>
          <p:nvPr/>
        </p:nvSpPr>
        <p:spPr>
          <a:xfrm>
            <a:off x="3601752" y="16675803"/>
            <a:ext cx="84726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000" b="1" dirty="0" smtClean="0">
                <a:solidFill>
                  <a:schemeClr val="bg1"/>
                </a:solidFill>
              </a:rPr>
              <a:t>   MATERIALES </a:t>
            </a:r>
            <a:r>
              <a:rPr lang="es-AR" sz="4000" b="1" dirty="0" smtClean="0">
                <a:solidFill>
                  <a:schemeClr val="bg1"/>
                </a:solidFill>
              </a:rPr>
              <a:t>Y MÉTODOS </a:t>
            </a:r>
            <a:endParaRPr lang="es-AR" sz="4000" b="1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26570" y="18496840"/>
            <a:ext cx="16067316" cy="1178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000" dirty="0" smtClean="0"/>
              <a:t>Estudio epidemiológico </a:t>
            </a:r>
            <a:r>
              <a:rPr lang="es-ES" sz="4000" dirty="0"/>
              <a:t>de corte </a:t>
            </a:r>
            <a:r>
              <a:rPr lang="es-ES" sz="4000" dirty="0" smtClean="0"/>
              <a:t>transversal</a:t>
            </a:r>
            <a:r>
              <a:rPr lang="es-ES" sz="4000" dirty="0" smtClean="0"/>
              <a:t>.</a:t>
            </a:r>
          </a:p>
          <a:p>
            <a:pPr algn="just"/>
            <a:endParaRPr lang="es-ES" sz="4000" dirty="0"/>
          </a:p>
          <a:p>
            <a:pPr algn="just"/>
            <a:r>
              <a:rPr lang="es-ES" sz="4000" dirty="0" smtClean="0"/>
              <a:t>Población </a:t>
            </a:r>
            <a:r>
              <a:rPr lang="es-ES" sz="4000" dirty="0" smtClean="0"/>
              <a:t>: usuarios </a:t>
            </a:r>
            <a:r>
              <a:rPr lang="es-ES" sz="4000" dirty="0"/>
              <a:t>asistidos en los consultorios de admisión de un hospital público de segundo </a:t>
            </a:r>
            <a:r>
              <a:rPr lang="es-ES" sz="4000" dirty="0" smtClean="0"/>
              <a:t>nivel,  </a:t>
            </a:r>
            <a:r>
              <a:rPr lang="es-ES" sz="4000" dirty="0"/>
              <a:t>emplazado en la zona sur-oeste de la </a:t>
            </a:r>
            <a:r>
              <a:rPr lang="es-ES" sz="4000" dirty="0" smtClean="0"/>
              <a:t>ciudad de Córdoba. </a:t>
            </a:r>
            <a:r>
              <a:rPr lang="es-ES" sz="4000" dirty="0" smtClean="0"/>
              <a:t>Seleccionando una muestra probabilística de 380 pacientes . </a:t>
            </a:r>
            <a:endParaRPr lang="es-ES" sz="4000" dirty="0" smtClean="0"/>
          </a:p>
          <a:p>
            <a:pPr algn="just"/>
            <a:endParaRPr lang="es-ES" sz="4000" dirty="0"/>
          </a:p>
          <a:p>
            <a:pPr algn="just"/>
            <a:r>
              <a:rPr lang="es-ES" sz="4000" dirty="0" smtClean="0"/>
              <a:t>La </a:t>
            </a:r>
            <a:r>
              <a:rPr lang="es-ES" sz="4000" dirty="0"/>
              <a:t>recolección de datos </a:t>
            </a:r>
            <a:r>
              <a:rPr lang="es-ES" sz="4000" dirty="0" smtClean="0"/>
              <a:t>a </a:t>
            </a:r>
            <a:r>
              <a:rPr lang="es-ES" sz="4000" dirty="0"/>
              <a:t>partir de una adaptación del instrumento utilizado en Encuesta Nacional de Factores de Riesgo </a:t>
            </a:r>
            <a:r>
              <a:rPr lang="es-ES" sz="4000" dirty="0" smtClean="0"/>
              <a:t>2018</a:t>
            </a:r>
            <a:r>
              <a:rPr lang="es-ES" sz="4000" dirty="0"/>
              <a:t> </a:t>
            </a:r>
            <a:r>
              <a:rPr lang="es-ES" sz="4000" dirty="0" smtClean="0"/>
              <a:t>incorporando indicadores de inequidad de género. </a:t>
            </a:r>
            <a:endParaRPr lang="es-ES" sz="4000" dirty="0" smtClean="0"/>
          </a:p>
          <a:p>
            <a:pPr algn="just"/>
            <a:endParaRPr lang="es-ES" sz="4000" dirty="0"/>
          </a:p>
          <a:p>
            <a:pPr algn="just"/>
            <a:r>
              <a:rPr lang="es-ES" sz="4000" dirty="0" smtClean="0"/>
              <a:t>Se </a:t>
            </a:r>
            <a:r>
              <a:rPr lang="es-ES" sz="4000" dirty="0"/>
              <a:t>realizó un análisis descriptivo de la muestra y se caracterizaron las dimensiones estudiadas a nivel </a:t>
            </a:r>
            <a:r>
              <a:rPr lang="es-ES" sz="4000" dirty="0" err="1"/>
              <a:t>bivariado</a:t>
            </a:r>
            <a:r>
              <a:rPr lang="es-ES" sz="4000" dirty="0"/>
              <a:t> y multivariado. </a:t>
            </a:r>
            <a:endParaRPr lang="es-ES" sz="4000" dirty="0" smtClean="0"/>
          </a:p>
          <a:p>
            <a:pPr algn="just"/>
            <a:endParaRPr lang="es-ES" sz="4000" dirty="0"/>
          </a:p>
          <a:p>
            <a:pPr algn="just"/>
            <a:r>
              <a:rPr lang="es-ES" sz="4000" dirty="0" smtClean="0"/>
              <a:t>Para </a:t>
            </a:r>
            <a:r>
              <a:rPr lang="es-ES" sz="4000" dirty="0"/>
              <a:t>valorar diferencias o asociaciones en la distribución de las variables por género, se condujeron pruebas de hipótesis para distribuciones binomiales independientes, diferencia de medias de dos poblaciones independientes, y pruebas Chi-Cuadrado, considerando un nivel de confianza del 95% (α 0,05).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1544" y="32422902"/>
            <a:ext cx="6144447" cy="129001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451" y="38167302"/>
            <a:ext cx="8382727" cy="1554615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 flipH="1">
            <a:off x="9095873" y="38529112"/>
            <a:ext cx="56651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4800" b="1" dirty="0" smtClean="0">
                <a:solidFill>
                  <a:schemeClr val="bg1"/>
                </a:solidFill>
              </a:rPr>
              <a:t>CONCLUSIONES</a:t>
            </a:r>
            <a:endParaRPr lang="es-AR" sz="4800" b="1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569" y="360626"/>
            <a:ext cx="3228743" cy="156193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50815" y="352018"/>
            <a:ext cx="3126453" cy="156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06521"/>
      </p:ext>
    </p:extLst>
  </p:cSld>
  <p:clrMapOvr>
    <a:masterClrMapping/>
  </p:clrMapOvr>
</p:sld>
</file>

<file path=ppt/theme/theme1.xml><?xml version="1.0" encoding="utf-8"?>
<a:theme xmlns:a="http://schemas.openxmlformats.org/drawingml/2006/main" name="Volumnia template">
  <a:themeElements>
    <a:clrScheme name="Custom 347">
      <a:dk1>
        <a:srgbClr val="39273F"/>
      </a:dk1>
      <a:lt1>
        <a:srgbClr val="FFFFFF"/>
      </a:lt1>
      <a:dk2>
        <a:srgbClr val="5E1B53"/>
      </a:dk2>
      <a:lt2>
        <a:srgbClr val="F1EEF1"/>
      </a:lt2>
      <a:accent1>
        <a:srgbClr val="940D7F"/>
      </a:accent1>
      <a:accent2>
        <a:srgbClr val="CE0063"/>
      </a:accent2>
      <a:accent3>
        <a:srgbClr val="ED2B2B"/>
      </a:accent3>
      <a:accent4>
        <a:srgbClr val="F97830"/>
      </a:accent4>
      <a:accent5>
        <a:srgbClr val="FFBF31"/>
      </a:accent5>
      <a:accent6>
        <a:srgbClr val="FEFDCA"/>
      </a:accent6>
      <a:hlink>
        <a:srgbClr val="5E1B5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440</Words>
  <Application>Microsoft Office PowerPoint</Application>
  <PresentationFormat>Personalizado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Kulim Park</vt:lpstr>
      <vt:lpstr>Kulim Park Light</vt:lpstr>
      <vt:lpstr>Volumnia template</vt:lpstr>
      <vt:lpstr>Becaria: Med. Virginia Peresini Director: Gabriel Esteban Acevedo  Co-directora: Natalia Tumas   Cátedra de Medicina Preventiva y Social. FCM. UNC   Determinantes sociales y de género del sobrepeso, obesidad e hipertensión arterial en la adultez: estudio epidemiológico en población asistida en un hospital público de la ciudad de Córdoba, 2019.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Becaria: Med. Virginia Peresini Director: Gabriel Esteban Acevedo  Co-directora: Natalia Tumas   Cátedra de Medicina Preventiva y Social. FCM. UNC   Título: Determinantes sociales y de género del sobrepeso, obesidad e hipertensión arterial en la adultez: estudio epidemiológico en población asistida en un hospital público de la ciudad de Córdoba. 2019-2021.</dc:title>
  <dc:creator>Usuario</dc:creator>
  <cp:lastModifiedBy>Usuario</cp:lastModifiedBy>
  <cp:revision>14</cp:revision>
  <dcterms:created xsi:type="dcterms:W3CDTF">2020-09-02T19:44:47Z</dcterms:created>
  <dcterms:modified xsi:type="dcterms:W3CDTF">2020-09-04T15:51:47Z</dcterms:modified>
</cp:coreProperties>
</file>